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538639-ED68-4A5B-8715-35D26E995F34}" type="datetimeFigureOut">
              <a:rPr lang="en-IN" smtClean="0"/>
              <a:pPr/>
              <a:t>22/09/2020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5B87E47-ED20-4DA3-88AF-EABDB1183E5B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01599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639-ED68-4A5B-8715-35D26E995F34}" type="datetimeFigureOut">
              <a:rPr lang="en-IN" smtClean="0"/>
              <a:pPr/>
              <a:t>22/09/2020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7E47-ED20-4DA3-88AF-EABDB1183E5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2824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639-ED68-4A5B-8715-35D26E995F34}" type="datetimeFigureOut">
              <a:rPr lang="en-IN" smtClean="0"/>
              <a:pPr/>
              <a:t>22/09/2020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7E47-ED20-4DA3-88AF-EABDB1183E5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577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639-ED68-4A5B-8715-35D26E995F34}" type="datetimeFigureOut">
              <a:rPr lang="en-IN" smtClean="0"/>
              <a:pPr/>
              <a:t>22/09/2020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7E47-ED20-4DA3-88AF-EABDB1183E5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6528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38639-ED68-4A5B-8715-35D26E995F34}" type="datetimeFigureOut">
              <a:rPr lang="en-IN" smtClean="0"/>
              <a:pPr/>
              <a:t>22/09/2020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B87E47-ED20-4DA3-88AF-EABDB1183E5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093747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639-ED68-4A5B-8715-35D26E995F34}" type="datetimeFigureOut">
              <a:rPr lang="en-IN" smtClean="0"/>
              <a:pPr/>
              <a:t>22/09/2020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7E47-ED20-4DA3-88AF-EABDB1183E5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872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639-ED68-4A5B-8715-35D26E995F34}" type="datetimeFigureOut">
              <a:rPr lang="en-IN" smtClean="0"/>
              <a:pPr/>
              <a:t>22/09/2020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7E47-ED20-4DA3-88AF-EABDB1183E5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939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639-ED68-4A5B-8715-35D26E995F34}" type="datetimeFigureOut">
              <a:rPr lang="en-IN" smtClean="0"/>
              <a:pPr/>
              <a:t>22/09/2020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7E47-ED20-4DA3-88AF-EABDB1183E5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251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639-ED68-4A5B-8715-35D26E995F34}" type="datetimeFigureOut">
              <a:rPr lang="en-IN" smtClean="0"/>
              <a:pPr/>
              <a:t>22/09/2020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7E47-ED20-4DA3-88AF-EABDB1183E5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10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38639-ED68-4A5B-8715-35D26E995F34}" type="datetimeFigureOut">
              <a:rPr lang="en-IN" smtClean="0"/>
              <a:pPr/>
              <a:t>22/09/2020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B87E47-ED20-4DA3-88AF-EABDB1183E5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4362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38639-ED68-4A5B-8715-35D26E995F34}" type="datetimeFigureOut">
              <a:rPr lang="en-IN" smtClean="0"/>
              <a:pPr/>
              <a:t>22/09/2020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B87E47-ED20-4DA3-88AF-EABDB1183E5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6391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6538639-ED68-4A5B-8715-35D26E995F34}" type="datetimeFigureOut">
              <a:rPr lang="en-IN" smtClean="0"/>
              <a:pPr/>
              <a:t>22/09/2020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5B87E47-ED20-4DA3-88AF-EABDB1183E5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01005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8DD2D3-C86C-4BA9-9456-1DCF6CC6C9DE}"/>
              </a:ext>
            </a:extLst>
          </p:cNvPr>
          <p:cNvSpPr txBox="1"/>
          <p:nvPr/>
        </p:nvSpPr>
        <p:spPr>
          <a:xfrm>
            <a:off x="1726808" y="703275"/>
            <a:ext cx="742070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latin typeface="Bahnschrift" panose="020B0502040204020203" pitchFamily="34" charset="0"/>
              </a:rPr>
              <a:t>M.A. psychology     </a:t>
            </a:r>
            <a:br>
              <a:rPr lang="en-IN" sz="2800" b="1" dirty="0">
                <a:latin typeface="Bahnschrift" panose="020B0502040204020203" pitchFamily="34" charset="0"/>
              </a:rPr>
            </a:br>
            <a:r>
              <a:rPr lang="en-IN" sz="2800" b="1" dirty="0">
                <a:latin typeface="Bahnschrift" panose="020B0502040204020203" pitchFamily="34" charset="0"/>
              </a:rPr>
              <a:t>III sem.        </a:t>
            </a:r>
            <a:br>
              <a:rPr lang="en-IN" sz="2800" b="1" dirty="0">
                <a:latin typeface="Bahnschrift" panose="020B0502040204020203" pitchFamily="34" charset="0"/>
              </a:rPr>
            </a:br>
            <a:r>
              <a:rPr lang="en-IN" sz="2800" b="1" dirty="0">
                <a:latin typeface="Bahnschrift" panose="020B0502040204020203" pitchFamily="34" charset="0"/>
              </a:rPr>
              <a:t>Paper 2nd ,UNIT-1 </a:t>
            </a:r>
            <a:br>
              <a:rPr lang="en-IN" sz="2800" b="1" dirty="0">
                <a:latin typeface="Bahnschrift" panose="020B0502040204020203" pitchFamily="34" charset="0"/>
              </a:rPr>
            </a:br>
            <a:r>
              <a:rPr lang="en-IN" sz="2800" b="1" dirty="0">
                <a:latin typeface="Bahnschrift" panose="020B0502040204020203" pitchFamily="34" charset="0"/>
              </a:rPr>
              <a:t/>
            </a:r>
            <a:br>
              <a:rPr lang="en-IN" sz="2800" b="1" dirty="0">
                <a:latin typeface="Bahnschrift" panose="020B0502040204020203" pitchFamily="34" charset="0"/>
              </a:rPr>
            </a:br>
            <a:r>
              <a:rPr lang="en-IN" sz="4000" b="1" dirty="0">
                <a:latin typeface="Bahnschrift" panose="020B0502040204020203" pitchFamily="34" charset="0"/>
              </a:rPr>
              <a:t>Psychological testing</a:t>
            </a:r>
            <a:endParaRPr lang="en-IN" sz="2800" b="1" dirty="0">
              <a:latin typeface="Bahnschrif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389927-D989-4FB0-A31A-46A7E83A5DAE}"/>
              </a:ext>
            </a:extLst>
          </p:cNvPr>
          <p:cNvSpPr txBox="1"/>
          <p:nvPr/>
        </p:nvSpPr>
        <p:spPr>
          <a:xfrm>
            <a:off x="5201529" y="3922599"/>
            <a:ext cx="60983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atin typeface="Bahnschrift Condensed" panose="020B0502040204020203" pitchFamily="34" charset="0"/>
              </a:rPr>
              <a:t>Dr. Kiran </a:t>
            </a:r>
            <a:r>
              <a:rPr lang="en-US" sz="2800" dirty="0" err="1">
                <a:latin typeface="Bahnschrift Condensed" panose="020B0502040204020203" pitchFamily="34" charset="0"/>
              </a:rPr>
              <a:t>Bala</a:t>
            </a:r>
            <a:r>
              <a:rPr lang="en-US" sz="2800" dirty="0">
                <a:latin typeface="Bahnschrift Condensed" panose="020B0502040204020203" pitchFamily="34" charset="0"/>
              </a:rPr>
              <a:t> Verma</a:t>
            </a:r>
          </a:p>
          <a:p>
            <a:pPr algn="r"/>
            <a:r>
              <a:rPr lang="en-US" sz="2800" dirty="0">
                <a:latin typeface="Bahnschrift Condensed" panose="020B0502040204020203" pitchFamily="34" charset="0"/>
              </a:rPr>
              <a:t>Associate Professor &amp; Head</a:t>
            </a:r>
          </a:p>
          <a:p>
            <a:pPr algn="r"/>
            <a:r>
              <a:rPr lang="en-US" sz="2800" dirty="0">
                <a:latin typeface="Bahnschrift Condensed" panose="020B0502040204020203" pitchFamily="34" charset="0"/>
              </a:rPr>
              <a:t>Department of Psychology</a:t>
            </a:r>
          </a:p>
          <a:p>
            <a:pPr algn="r"/>
            <a:r>
              <a:rPr lang="en-US" sz="2800" dirty="0">
                <a:latin typeface="Bahnschrift Condensed" panose="020B0502040204020203" pitchFamily="34" charset="0"/>
              </a:rPr>
              <a:t>Harishchandra P.G. College, Varanasi</a:t>
            </a:r>
            <a:endParaRPr lang="en-IN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13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EED4FF-81D3-4D6D-ACA7-E54EBD01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275"/>
            <a:ext cx="121920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46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BEEB05-D8CE-4FA5-A642-4A091EA4F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20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52C8DA-CA87-4A08-A803-AD7E42C0C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92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40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919B80-D2BD-417A-BEB5-3289B65F6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819275"/>
            <a:ext cx="11049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92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42F965-56C4-463D-8AC5-E004FFBD5199}"/>
              </a:ext>
            </a:extLst>
          </p:cNvPr>
          <p:cNvSpPr txBox="1"/>
          <p:nvPr/>
        </p:nvSpPr>
        <p:spPr>
          <a:xfrm>
            <a:off x="7906043" y="3840479"/>
            <a:ext cx="327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THANK YOU </a:t>
            </a:r>
            <a:endParaRPr lang="en-IN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84635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24</TotalTime>
  <Words>23</Words>
  <Application>Microsoft Office PowerPoint</Application>
  <PresentationFormat>Custom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Crop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abc</cp:lastModifiedBy>
  <cp:revision>3</cp:revision>
  <dcterms:created xsi:type="dcterms:W3CDTF">2020-09-14T09:40:42Z</dcterms:created>
  <dcterms:modified xsi:type="dcterms:W3CDTF">2020-09-22T10:54:20Z</dcterms:modified>
</cp:coreProperties>
</file>