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58887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039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499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17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11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59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16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92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52777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81044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475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A55618-98D8-4095-950B-79DBB3E01D5C}" type="datetimeFigureOut">
              <a:rPr lang="en-IN" smtClean="0"/>
              <a:pPr/>
              <a:t>18/09/2020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FA4B713-267D-44F3-B4CF-D94196F035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73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3CD2B-EB92-43DF-9920-19353811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243453"/>
            <a:ext cx="10656980" cy="3244141"/>
          </a:xfrm>
        </p:spPr>
        <p:txBody>
          <a:bodyPr/>
          <a:lstStyle/>
          <a:p>
            <a:r>
              <a:rPr lang="en-US" sz="4000" dirty="0"/>
              <a:t>M.A. psychology     </a:t>
            </a:r>
            <a:br>
              <a:rPr lang="en-US" sz="4000" dirty="0"/>
            </a:br>
            <a:r>
              <a:rPr lang="en-US" sz="4000" dirty="0"/>
              <a:t>   III sem.        </a:t>
            </a:r>
            <a:br>
              <a:rPr lang="en-US" sz="4000" dirty="0"/>
            </a:br>
            <a:r>
              <a:rPr lang="en-US" sz="4000" dirty="0"/>
              <a:t>   </a:t>
            </a:r>
            <a:r>
              <a:rPr lang="en-US" sz="4000"/>
              <a:t>Paper 2</a:t>
            </a:r>
            <a:r>
              <a:rPr lang="en-US" sz="4000" baseline="30000"/>
              <a:t>nd ,UNIT-1</a:t>
            </a:r>
            <a:r>
              <a:rPr lang="en-US" sz="400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cap="none" dirty="0"/>
              <a:t>Psychological testing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451A22-5908-4870-ABE0-CF6122F87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101094" cy="2468880"/>
          </a:xfrm>
        </p:spPr>
        <p:txBody>
          <a:bodyPr>
            <a:normAutofit/>
          </a:bodyPr>
          <a:lstStyle/>
          <a:p>
            <a:r>
              <a:rPr lang="en-US" dirty="0"/>
              <a:t>Dr. Kiran </a:t>
            </a:r>
            <a:r>
              <a:rPr lang="en-US" dirty="0" err="1"/>
              <a:t>Bala</a:t>
            </a:r>
            <a:r>
              <a:rPr lang="en-US" dirty="0"/>
              <a:t> Verma</a:t>
            </a:r>
          </a:p>
          <a:p>
            <a:r>
              <a:rPr lang="en-US" dirty="0"/>
              <a:t>Associate Professor &amp; Head</a:t>
            </a:r>
          </a:p>
          <a:p>
            <a:r>
              <a:rPr lang="en-US" dirty="0"/>
              <a:t>Department of Psychology</a:t>
            </a:r>
          </a:p>
          <a:p>
            <a:r>
              <a:rPr lang="en-US" dirty="0"/>
              <a:t>Harishchandra P.G. College, Varanasi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334EF6-8873-4521-A17F-4C0F8227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782" y="1508351"/>
            <a:ext cx="2261345" cy="20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19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297C7-C736-4580-A50F-118C4783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70"/>
            <a:ext cx="12192000" cy="69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15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6EAC86-9257-4221-9E44-549D38D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987"/>
            <a:ext cx="12192000" cy="2486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92ED3B-7B61-48E6-A65A-38460F3E7321}"/>
              </a:ext>
            </a:extLst>
          </p:cNvPr>
          <p:cNvSpPr txBox="1"/>
          <p:nvPr/>
        </p:nvSpPr>
        <p:spPr>
          <a:xfrm>
            <a:off x="5824025" y="3967089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707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5329D-C927-48DD-BE89-2620983F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87"/>
            <a:ext cx="12192000" cy="2714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4AAF66-41F5-4534-957D-08BB18AF57D8}"/>
              </a:ext>
            </a:extLst>
          </p:cNvPr>
          <p:cNvSpPr txBox="1"/>
          <p:nvPr/>
        </p:nvSpPr>
        <p:spPr>
          <a:xfrm>
            <a:off x="0" y="956603"/>
            <a:ext cx="789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Types of PSYCHOLOGICAL TESTING :</a:t>
            </a:r>
          </a:p>
          <a:p>
            <a:endParaRPr lang="en-US" dirty="0"/>
          </a:p>
          <a:p>
            <a:r>
              <a:rPr lang="en-US" dirty="0"/>
              <a:t>1.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0475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2B7785-B3EC-4113-8C33-B5F3CAE2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525"/>
            <a:ext cx="12192000" cy="3028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E4B6AD-DCC6-4BC5-8DC8-0DC48246F27E}"/>
              </a:ext>
            </a:extLst>
          </p:cNvPr>
          <p:cNvSpPr txBox="1"/>
          <p:nvPr/>
        </p:nvSpPr>
        <p:spPr>
          <a:xfrm flipH="1">
            <a:off x="0" y="1268194"/>
            <a:ext cx="138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4900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802E0-A314-4445-8F12-6BD2C3F4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37"/>
            <a:ext cx="12192000" cy="4429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8B6936-DBB9-451C-B31E-AB39162AC133}"/>
              </a:ext>
            </a:extLst>
          </p:cNvPr>
          <p:cNvSpPr txBox="1"/>
          <p:nvPr/>
        </p:nvSpPr>
        <p:spPr>
          <a:xfrm flipH="1">
            <a:off x="0" y="717452"/>
            <a:ext cx="15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131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38FACC-9D1E-4991-845B-C2CB79DB1749}"/>
              </a:ext>
            </a:extLst>
          </p:cNvPr>
          <p:cNvSpPr txBox="1"/>
          <p:nvPr/>
        </p:nvSpPr>
        <p:spPr>
          <a:xfrm>
            <a:off x="7559040" y="4375052"/>
            <a:ext cx="367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Thank You</a:t>
            </a:r>
            <a:endParaRPr lang="en-IN" sz="4000" i="1" dirty="0"/>
          </a:p>
        </p:txBody>
      </p:sp>
    </p:spTree>
    <p:extLst>
      <p:ext uri="{BB962C8B-B14F-4D97-AF65-F5344CB8AC3E}">
        <p14:creationId xmlns:p14="http://schemas.microsoft.com/office/powerpoint/2010/main" xmlns="" val="3406336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40</TotalTime>
  <Words>35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M.A. psychology         III sem.            Paper 2nd ,UNIT-1   Psychological testing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abc</cp:lastModifiedBy>
  <cp:revision>4</cp:revision>
  <dcterms:created xsi:type="dcterms:W3CDTF">2020-09-14T07:56:17Z</dcterms:created>
  <dcterms:modified xsi:type="dcterms:W3CDTF">2020-09-18T10:47:05Z</dcterms:modified>
</cp:coreProperties>
</file>