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33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9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50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1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74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0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807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579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5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564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9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70B6-1673-4B37-9114-FE24F44E27AD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BBCF-3AE6-4C3C-9EAF-4DE870B63E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1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FIR</a:t>
            </a:r>
            <a:br>
              <a:rPr lang="en-IN" dirty="0"/>
            </a:br>
            <a:r>
              <a:rPr lang="en-IN" dirty="0"/>
              <a:t>(First Information Report)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145" y="4036147"/>
            <a:ext cx="9144000" cy="1655762"/>
          </a:xfrm>
        </p:spPr>
        <p:txBody>
          <a:bodyPr/>
          <a:lstStyle/>
          <a:p>
            <a:r>
              <a:rPr lang="en-IN" dirty="0"/>
              <a:t>                                                                                          Vishal </a:t>
            </a:r>
            <a:r>
              <a:rPr lang="en-IN" dirty="0" err="1"/>
              <a:t>Vikram</a:t>
            </a:r>
            <a:r>
              <a:rPr lang="en-IN" dirty="0"/>
              <a:t> Singh</a:t>
            </a:r>
          </a:p>
        </p:txBody>
      </p:sp>
    </p:spTree>
    <p:extLst>
      <p:ext uri="{BB962C8B-B14F-4D97-AF65-F5344CB8AC3E}">
        <p14:creationId xmlns:p14="http://schemas.microsoft.com/office/powerpoint/2010/main" val="355969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ZERO FIR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 document that can be registered by any police station for a cognizable offence, without bothering about whether the case is in their jurisdiction or not. </a:t>
            </a:r>
          </a:p>
        </p:txBody>
      </p:sp>
    </p:spTree>
    <p:extLst>
      <p:ext uri="{BB962C8B-B14F-4D97-AF65-F5344CB8AC3E}">
        <p14:creationId xmlns:p14="http://schemas.microsoft.com/office/powerpoint/2010/main" val="27525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What is an FIR?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It is an information which is given to the police officer;</a:t>
            </a:r>
          </a:p>
          <a:p>
            <a:r>
              <a:rPr lang="en-IN" dirty="0"/>
              <a:t>Information must relate to a cognizable</a:t>
            </a:r>
            <a:r>
              <a:rPr lang="en-IN" dirty="0">
                <a:solidFill>
                  <a:srgbClr val="FF0000"/>
                </a:solidFill>
              </a:rPr>
              <a:t>*</a:t>
            </a:r>
            <a:r>
              <a:rPr lang="en-IN" dirty="0"/>
              <a:t> offence;</a:t>
            </a:r>
          </a:p>
          <a:p>
            <a:r>
              <a:rPr lang="en-IN" dirty="0"/>
              <a:t>It is an information first in point of time;</a:t>
            </a:r>
          </a:p>
          <a:p>
            <a:r>
              <a:rPr lang="en-IN" dirty="0"/>
              <a:t>It is on the basis of this information that investigation into the offence commences.</a:t>
            </a:r>
          </a:p>
          <a:p>
            <a:pPr algn="just"/>
            <a:r>
              <a:rPr lang="en-IN" dirty="0">
                <a:solidFill>
                  <a:srgbClr val="FF0000"/>
                </a:solidFill>
              </a:rPr>
              <a:t>* Section 2(c) </a:t>
            </a:r>
            <a:r>
              <a:rPr lang="en-IN" dirty="0" err="1">
                <a:solidFill>
                  <a:srgbClr val="FF0000"/>
                </a:solidFill>
              </a:rPr>
              <a:t>Cr.P.C</a:t>
            </a:r>
            <a:r>
              <a:rPr lang="en-IN" dirty="0">
                <a:solidFill>
                  <a:srgbClr val="FF0000"/>
                </a:solidFill>
              </a:rPr>
              <a:t>., cognizable offence means an offence for which, and cognizable case means a case in which police officer may, in accordance with the First Schedule or under any other law for the time being in force, arrest without warrant.</a:t>
            </a:r>
          </a:p>
        </p:txBody>
      </p:sp>
    </p:spTree>
    <p:extLst>
      <p:ext uri="{BB962C8B-B14F-4D97-AF65-F5344CB8AC3E}">
        <p14:creationId xmlns:p14="http://schemas.microsoft.com/office/powerpoint/2010/main" val="26580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Objects and importance of FIR</a:t>
            </a:r>
            <a:r>
              <a:rPr lang="en-IN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It sets the process of criminal justice in motion.</a:t>
            </a:r>
          </a:p>
          <a:p>
            <a:pPr algn="just"/>
            <a:r>
              <a:rPr lang="en-IN" dirty="0"/>
              <a:t>Police start investigation of the case.</a:t>
            </a:r>
          </a:p>
          <a:p>
            <a:pPr algn="just"/>
            <a:r>
              <a:rPr lang="en-IN" dirty="0"/>
              <a:t>To obtain early information regarding the circumstances I which the crime was committed.</a:t>
            </a:r>
          </a:p>
          <a:p>
            <a:pPr algn="just"/>
            <a:r>
              <a:rPr lang="en-IN" dirty="0"/>
              <a:t>Where the FIR is also a dying declaration, it can be used as a substantive or primary evidence as a dying declaration.</a:t>
            </a:r>
          </a:p>
        </p:txBody>
      </p:sp>
    </p:spTree>
    <p:extLst>
      <p:ext uri="{BB962C8B-B14F-4D97-AF65-F5344CB8AC3E}">
        <p14:creationId xmlns:p14="http://schemas.microsoft.com/office/powerpoint/2010/main" val="263414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N" u="sng" dirty="0"/>
              <a:t>Who can lodge FIR?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Anyone who knows about the commission of a cognizable offence can file FIR.</a:t>
            </a:r>
          </a:p>
          <a:p>
            <a:r>
              <a:rPr lang="en-IN" dirty="0"/>
              <a:t>It is not necessary that only the victims of the crime should file an FIR.</a:t>
            </a:r>
          </a:p>
          <a:p>
            <a:pPr algn="just"/>
            <a:r>
              <a:rPr lang="en-IN" dirty="0"/>
              <a:t>A police officer who comes to know about a cognizable offence can file FIR himself/herself.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819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What should be mention in FIR</a:t>
            </a:r>
            <a:r>
              <a:rPr lang="en-IN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Your name and address;</a:t>
            </a:r>
          </a:p>
          <a:p>
            <a:pPr algn="just"/>
            <a:r>
              <a:rPr lang="en-IN" dirty="0"/>
              <a:t>Date, time and location of the incident you are reporting;</a:t>
            </a:r>
          </a:p>
          <a:p>
            <a:pPr algn="just"/>
            <a:r>
              <a:rPr lang="en-IN" dirty="0"/>
              <a:t>The true facts of the incident as they occurred;</a:t>
            </a:r>
          </a:p>
          <a:p>
            <a:pPr algn="just"/>
            <a:r>
              <a:rPr lang="en-IN" dirty="0"/>
              <a:t>Names and descriptions of the persons involved in the incident;</a:t>
            </a:r>
          </a:p>
          <a:p>
            <a:pPr algn="just"/>
            <a:r>
              <a:rPr lang="en-IN" dirty="0"/>
              <a:t>Witnesses, if any;</a:t>
            </a:r>
          </a:p>
          <a:p>
            <a:pPr algn="just"/>
            <a:r>
              <a:rPr lang="en-IN" dirty="0"/>
              <a:t>Never give wrong information to the police;</a:t>
            </a:r>
          </a:p>
          <a:p>
            <a:pPr algn="just"/>
            <a:r>
              <a:rPr lang="en-IN" dirty="0"/>
              <a:t>Never exaggerate or distort facts;</a:t>
            </a:r>
          </a:p>
          <a:p>
            <a:pPr algn="just"/>
            <a:r>
              <a:rPr lang="en-IN" dirty="0"/>
              <a:t>Never make vague or unclear statements.</a:t>
            </a:r>
          </a:p>
        </p:txBody>
      </p:sp>
    </p:spTree>
    <p:extLst>
      <p:ext uri="{BB962C8B-B14F-4D97-AF65-F5344CB8AC3E}">
        <p14:creationId xmlns:p14="http://schemas.microsoft.com/office/powerpoint/2010/main" val="385530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What is the procedure of filing FIR</a:t>
            </a:r>
            <a:r>
              <a:rPr lang="en-IN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/>
              <a:t>The procedure for filing FIR is given under section 154 of </a:t>
            </a:r>
            <a:r>
              <a:rPr lang="en-IN" dirty="0" err="1"/>
              <a:t>Cr.P.C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When information about the commission of a cognizable offence is given orally, the police must write it down and provide the photocopy of the same free of cost to the person giving information.</a:t>
            </a:r>
          </a:p>
          <a:p>
            <a:pPr algn="just"/>
            <a:r>
              <a:rPr lang="en-IN" dirty="0"/>
              <a:t>When information is given in writing then also above procedure will be followed.</a:t>
            </a:r>
          </a:p>
          <a:p>
            <a:pPr algn="just"/>
            <a:r>
              <a:rPr lang="en-IN" dirty="0"/>
              <a:t>The person giving information will signed on appropriate place.</a:t>
            </a:r>
          </a:p>
          <a:p>
            <a:pPr algn="just"/>
            <a:r>
              <a:rPr lang="en-IN" dirty="0"/>
              <a:t>People who cannot read or write must put their left thumb impression on the document after being satisfied that it is a correct record.</a:t>
            </a:r>
          </a:p>
          <a:p>
            <a:pPr algn="just"/>
            <a:r>
              <a:rPr lang="en-IN" dirty="0"/>
              <a:t>Any person aggrieved by a refusal of writing of FIR by officer-in-charge of police station may send the substance of such information in writing and by post, to the Superintendent of Police(SP) concerned.</a:t>
            </a:r>
          </a:p>
          <a:p>
            <a:pPr algn="just"/>
            <a:r>
              <a:rPr lang="en-IN" dirty="0"/>
              <a:t>If he satisfied that such information discloses the commission of a cognizable offence, shall either investigate the case himself or direct an investigation to be made by an police officer subordinate to him.    </a:t>
            </a:r>
          </a:p>
        </p:txBody>
      </p:sp>
    </p:spTree>
    <p:extLst>
      <p:ext uri="{BB962C8B-B14F-4D97-AF65-F5344CB8AC3E}">
        <p14:creationId xmlns:p14="http://schemas.microsoft.com/office/powerpoint/2010/main" val="192503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What is an effect of Delay in filing FIR</a:t>
            </a:r>
            <a:r>
              <a:rPr lang="en-IN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Delay in giving first information can be condoned  if there is satisfactory explanation.</a:t>
            </a:r>
          </a:p>
          <a:p>
            <a:pPr algn="just"/>
            <a:r>
              <a:rPr lang="en-IN" dirty="0"/>
              <a:t>Where the delay is so long as to throw a cloud of suspicion on the deeds of prosecution then FIR can be questionable.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489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15"/>
            <a:ext cx="10515600" cy="1325563"/>
          </a:xfrm>
        </p:spPr>
        <p:txBody>
          <a:bodyPr/>
          <a:lstStyle/>
          <a:p>
            <a:r>
              <a:rPr lang="en-IN" u="sng" dirty="0"/>
              <a:t>Cases on delay in filing of FIR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FF0000"/>
                </a:solidFill>
              </a:rPr>
              <a:t>HARBANS KAUR VS. STATE OF HARYANA 2005 SC 2199</a:t>
            </a:r>
            <a:r>
              <a:rPr lang="en-IN" dirty="0"/>
              <a:t>. – in this case it was held that even a long delay  in lodging FIR in murder can be condoned if witnesses have no motive of implicating accused.</a:t>
            </a:r>
          </a:p>
          <a:p>
            <a:pPr algn="just"/>
            <a:r>
              <a:rPr lang="en-IN" dirty="0">
                <a:solidFill>
                  <a:srgbClr val="FF0000"/>
                </a:solidFill>
              </a:rPr>
              <a:t>HARPAL SINGH AND OTHER VS. STATE OF H.P. 1981 SC 1</a:t>
            </a:r>
            <a:r>
              <a:rPr lang="en-IN" dirty="0"/>
              <a:t>.- In this case it was held that in the case of rape the delay in lodging FIR can be allowed because it involve the honour of the family.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78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7415"/>
            <a:ext cx="10515600" cy="1325563"/>
          </a:xfrm>
        </p:spPr>
        <p:txBody>
          <a:bodyPr/>
          <a:lstStyle/>
          <a:p>
            <a:r>
              <a:rPr lang="en-IN" u="sng" dirty="0"/>
              <a:t>Cases on FIR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FF0000"/>
                </a:solidFill>
              </a:rPr>
              <a:t>LALITA KUMARI VS. STATE OF UP 2008 SC 68</a:t>
            </a:r>
            <a:r>
              <a:rPr lang="en-IN" dirty="0"/>
              <a:t>.- in this case it was held that registration of FIR is mandatory under section 154 </a:t>
            </a:r>
            <a:r>
              <a:rPr lang="en-IN" dirty="0" err="1"/>
              <a:t>Cr.P.C</a:t>
            </a:r>
            <a:r>
              <a:rPr lang="en-IN" dirty="0"/>
              <a:t>. if the information discloses commission of cognizable offence and no preliminary inquiry is permissible in such a situation.</a:t>
            </a:r>
          </a:p>
          <a:p>
            <a:pPr algn="just"/>
            <a:r>
              <a:rPr lang="en-IN" dirty="0">
                <a:solidFill>
                  <a:srgbClr val="FF0000"/>
                </a:solidFill>
              </a:rPr>
              <a:t>C. KUMARAVEL VS. THE DIRECTOR OF POLICE AND OTHERS</a:t>
            </a:r>
            <a:r>
              <a:rPr lang="en-IN" dirty="0"/>
              <a:t>.</a:t>
            </a:r>
          </a:p>
          <a:p>
            <a:pPr algn="just"/>
            <a:r>
              <a:rPr lang="en-IN" dirty="0">
                <a:solidFill>
                  <a:srgbClr val="FF0000"/>
                </a:solidFill>
              </a:rPr>
              <a:t>KISHAN CHAND VS. STATE OF RAJASTHAN</a:t>
            </a:r>
            <a:r>
              <a:rPr lang="en-IN" dirty="0"/>
              <a:t>.</a:t>
            </a:r>
          </a:p>
          <a:p>
            <a:pPr marL="0" indent="0" algn="just">
              <a:buNone/>
            </a:pP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892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722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FIR (First Information Report)</vt:lpstr>
      <vt:lpstr>What is an FIR?</vt:lpstr>
      <vt:lpstr>Objects and importance of FIR.</vt:lpstr>
      <vt:lpstr>Who can lodge FIR?</vt:lpstr>
      <vt:lpstr>What should be mention in FIR?</vt:lpstr>
      <vt:lpstr>What is the procedure of filing FIR?</vt:lpstr>
      <vt:lpstr>What is an effect of Delay in filing FIR?</vt:lpstr>
      <vt:lpstr>Cases on delay in filing of FIR</vt:lpstr>
      <vt:lpstr>Cases on FIR</vt:lpstr>
      <vt:lpstr>ZERO FIR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 (First Information Report)</dc:title>
  <dc:creator>Adv.Aakansha Singh</dc:creator>
  <cp:lastModifiedBy>Adv.Aakansha Singh</cp:lastModifiedBy>
  <cp:revision>12</cp:revision>
  <dcterms:created xsi:type="dcterms:W3CDTF">2020-04-18T07:15:51Z</dcterms:created>
  <dcterms:modified xsi:type="dcterms:W3CDTF">2020-04-18T15:38:25Z</dcterms:modified>
</cp:coreProperties>
</file>