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notesMasterIdLst>
    <p:notesMasterId r:id="rId12"/>
  </p:notesMasterIdLst>
  <p:sldIdLst>
    <p:sldId id="269" r:id="rId2"/>
    <p:sldId id="256" r:id="rId3"/>
    <p:sldId id="257" r:id="rId4"/>
    <p:sldId id="258" r:id="rId5"/>
    <p:sldId id="260" r:id="rId6"/>
    <p:sldId id="261" r:id="rId7"/>
    <p:sldId id="263" r:id="rId8"/>
    <p:sldId id="264" r:id="rId9"/>
    <p:sldId id="267"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2C3BD-B6BF-4C9E-B627-740EAAC3C20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IN"/>
        </a:p>
      </dgm:t>
    </dgm:pt>
    <dgm:pt modelId="{1A87AD83-D651-45FE-9C15-39800DBB1669}">
      <dgm:prSet phldrT="[Text]"/>
      <dgm:spPr/>
      <dgm:t>
        <a:bodyPr anchor="ctr"/>
        <a:lstStyle/>
        <a:p>
          <a:r>
            <a:rPr lang="en-US" dirty="0"/>
            <a:t>Primarily a planning and control</a:t>
          </a:r>
          <a:endParaRPr lang="en-IN" dirty="0"/>
        </a:p>
      </dgm:t>
    </dgm:pt>
    <dgm:pt modelId="{4D23924E-1AEE-4CA2-A624-B70C0B82BD6F}" type="parTrans" cxnId="{5AFA146A-3077-43B2-BD26-6E2A6AD4CCD3}">
      <dgm:prSet/>
      <dgm:spPr/>
      <dgm:t>
        <a:bodyPr/>
        <a:lstStyle/>
        <a:p>
          <a:endParaRPr lang="en-IN"/>
        </a:p>
      </dgm:t>
    </dgm:pt>
    <dgm:pt modelId="{5D344064-9850-4A15-88FB-F5BE05284A9A}" type="sibTrans" cxnId="{5AFA146A-3077-43B2-BD26-6E2A6AD4CCD3}">
      <dgm:prSet/>
      <dgm:spPr/>
      <dgm:t>
        <a:bodyPr/>
        <a:lstStyle/>
        <a:p>
          <a:endParaRPr lang="en-IN"/>
        </a:p>
      </dgm:t>
    </dgm:pt>
    <dgm:pt modelId="{1E23912F-4279-45A0-925F-99046A81A59E}">
      <dgm:prSet phldrT="[Text]" phldr="1"/>
      <dgm:spPr/>
      <dgm:t>
        <a:bodyPr anchor="ctr"/>
        <a:lstStyle/>
        <a:p>
          <a:endParaRPr lang="en-IN"/>
        </a:p>
      </dgm:t>
    </dgm:pt>
    <dgm:pt modelId="{3C81ED32-6BA3-4D3E-93B5-6201C6049DBF}" type="parTrans" cxnId="{D5673B66-85E1-41E1-8FD5-5EB467DCF16D}">
      <dgm:prSet/>
      <dgm:spPr/>
      <dgm:t>
        <a:bodyPr/>
        <a:lstStyle/>
        <a:p>
          <a:endParaRPr lang="en-IN"/>
        </a:p>
      </dgm:t>
    </dgm:pt>
    <dgm:pt modelId="{A46D600B-FBA9-4AB0-8F9F-5F5C301ACC1F}" type="sibTrans" cxnId="{D5673B66-85E1-41E1-8FD5-5EB467DCF16D}">
      <dgm:prSet/>
      <dgm:spPr/>
      <dgm:t>
        <a:bodyPr/>
        <a:lstStyle/>
        <a:p>
          <a:endParaRPr lang="en-IN"/>
        </a:p>
      </dgm:t>
    </dgm:pt>
    <dgm:pt modelId="{BA808F51-EBF3-4972-985D-EC5CC99D496F}">
      <dgm:prSet phldrT="[Text]" phldr="1"/>
      <dgm:spPr/>
      <dgm:t>
        <a:bodyPr anchor="ctr"/>
        <a:lstStyle/>
        <a:p>
          <a:endParaRPr lang="en-IN"/>
        </a:p>
      </dgm:t>
    </dgm:pt>
    <dgm:pt modelId="{2EBF6594-461D-4CFB-A30B-CA13392D7593}" type="parTrans" cxnId="{B431B233-EB73-4490-950B-18E13D640E7C}">
      <dgm:prSet/>
      <dgm:spPr/>
      <dgm:t>
        <a:bodyPr/>
        <a:lstStyle/>
        <a:p>
          <a:endParaRPr lang="en-IN"/>
        </a:p>
      </dgm:t>
    </dgm:pt>
    <dgm:pt modelId="{F40A4B52-711F-4786-8BAC-879E7F3EEDAF}" type="sibTrans" cxnId="{B431B233-EB73-4490-950B-18E13D640E7C}">
      <dgm:prSet/>
      <dgm:spPr/>
      <dgm:t>
        <a:bodyPr/>
        <a:lstStyle/>
        <a:p>
          <a:endParaRPr lang="en-IN"/>
        </a:p>
      </dgm:t>
    </dgm:pt>
    <dgm:pt modelId="{796A23FE-A155-4CD6-88F4-974E4E0567B4}">
      <dgm:prSet phldrT="[Text]"/>
      <dgm:spPr/>
      <dgm:t>
        <a:bodyPr anchor="ctr"/>
        <a:lstStyle/>
        <a:p>
          <a:r>
            <a:rPr lang="en-US" dirty="0"/>
            <a:t>Indicator of business policy</a:t>
          </a:r>
          <a:endParaRPr lang="en-IN" dirty="0"/>
        </a:p>
      </dgm:t>
    </dgm:pt>
    <dgm:pt modelId="{F7049F83-710D-486A-8737-834914E4A827}" type="parTrans" cxnId="{2C315D1E-6A80-46C5-9396-6BE4D2AB9582}">
      <dgm:prSet/>
      <dgm:spPr/>
      <dgm:t>
        <a:bodyPr/>
        <a:lstStyle/>
        <a:p>
          <a:endParaRPr lang="en-IN"/>
        </a:p>
      </dgm:t>
    </dgm:pt>
    <dgm:pt modelId="{B7A157AA-3A58-4AF7-8057-8537EB23E4AC}" type="sibTrans" cxnId="{2C315D1E-6A80-46C5-9396-6BE4D2AB9582}">
      <dgm:prSet/>
      <dgm:spPr/>
      <dgm:t>
        <a:bodyPr/>
        <a:lstStyle/>
        <a:p>
          <a:endParaRPr lang="en-IN"/>
        </a:p>
      </dgm:t>
    </dgm:pt>
    <dgm:pt modelId="{F0001DE1-63D2-4482-9089-83514C1A9AAC}">
      <dgm:prSet phldrT="[Text]" phldr="1"/>
      <dgm:spPr/>
      <dgm:t>
        <a:bodyPr anchor="ctr"/>
        <a:lstStyle/>
        <a:p>
          <a:endParaRPr lang="en-IN"/>
        </a:p>
      </dgm:t>
    </dgm:pt>
    <dgm:pt modelId="{7EF2411C-EE8B-41BA-8065-85C4989FF62A}" type="parTrans" cxnId="{5818D84D-6ED5-4105-AF6B-BCBF6D1B2E3C}">
      <dgm:prSet/>
      <dgm:spPr/>
      <dgm:t>
        <a:bodyPr/>
        <a:lstStyle/>
        <a:p>
          <a:endParaRPr lang="en-IN"/>
        </a:p>
      </dgm:t>
    </dgm:pt>
    <dgm:pt modelId="{C774039E-7B3D-4882-8B93-5B9C1F382A6E}" type="sibTrans" cxnId="{5818D84D-6ED5-4105-AF6B-BCBF6D1B2E3C}">
      <dgm:prSet/>
      <dgm:spPr/>
      <dgm:t>
        <a:bodyPr/>
        <a:lstStyle/>
        <a:p>
          <a:endParaRPr lang="en-IN"/>
        </a:p>
      </dgm:t>
    </dgm:pt>
    <dgm:pt modelId="{F97E4427-DDA2-4E68-B601-2684D23123D4}">
      <dgm:prSet phldrT="[Text]" phldr="1"/>
      <dgm:spPr/>
      <dgm:t>
        <a:bodyPr anchor="ctr"/>
        <a:lstStyle/>
        <a:p>
          <a:endParaRPr lang="en-IN" dirty="0"/>
        </a:p>
      </dgm:t>
    </dgm:pt>
    <dgm:pt modelId="{2EF00157-FC46-4BBB-8215-8BD6D41222CC}" type="parTrans" cxnId="{0412AE41-7089-4360-8272-5A88A29881D6}">
      <dgm:prSet/>
      <dgm:spPr/>
      <dgm:t>
        <a:bodyPr/>
        <a:lstStyle/>
        <a:p>
          <a:endParaRPr lang="en-IN"/>
        </a:p>
      </dgm:t>
    </dgm:pt>
    <dgm:pt modelId="{9BC8AF68-74E4-4187-842A-95B2EA622A64}" type="sibTrans" cxnId="{0412AE41-7089-4360-8272-5A88A29881D6}">
      <dgm:prSet/>
      <dgm:spPr/>
      <dgm:t>
        <a:bodyPr/>
        <a:lstStyle/>
        <a:p>
          <a:endParaRPr lang="en-IN"/>
        </a:p>
      </dgm:t>
    </dgm:pt>
    <dgm:pt modelId="{C80F627B-56F8-49F9-B171-A695E26917E0}">
      <dgm:prSet phldrT="[Text]"/>
      <dgm:spPr/>
      <dgm:t>
        <a:bodyPr anchor="ctr"/>
        <a:lstStyle/>
        <a:p>
          <a:r>
            <a:rPr lang="en-US" dirty="0"/>
            <a:t>Prepared for future period</a:t>
          </a:r>
          <a:endParaRPr lang="en-IN" dirty="0"/>
        </a:p>
      </dgm:t>
    </dgm:pt>
    <dgm:pt modelId="{3BC06E09-4191-4B8D-ADE8-926F18C4F5C9}" type="parTrans" cxnId="{61ABFB68-937F-4320-97F5-79D54B151531}">
      <dgm:prSet/>
      <dgm:spPr/>
      <dgm:t>
        <a:bodyPr/>
        <a:lstStyle/>
        <a:p>
          <a:endParaRPr lang="en-IN"/>
        </a:p>
      </dgm:t>
    </dgm:pt>
    <dgm:pt modelId="{6995F0CE-E2DB-4018-9AE5-DB74832F48D5}" type="sibTrans" cxnId="{61ABFB68-937F-4320-97F5-79D54B151531}">
      <dgm:prSet/>
      <dgm:spPr/>
      <dgm:t>
        <a:bodyPr/>
        <a:lstStyle/>
        <a:p>
          <a:endParaRPr lang="en-IN"/>
        </a:p>
      </dgm:t>
    </dgm:pt>
    <dgm:pt modelId="{835BBA8D-6104-40D0-A0CA-7FB6F9389567}">
      <dgm:prSet phldrT="[Text]" phldr="1"/>
      <dgm:spPr/>
      <dgm:t>
        <a:bodyPr anchor="ctr"/>
        <a:lstStyle/>
        <a:p>
          <a:endParaRPr lang="en-IN"/>
        </a:p>
      </dgm:t>
    </dgm:pt>
    <dgm:pt modelId="{7ABF7147-15E4-4C5F-8CCE-A6D1B518A31F}" type="parTrans" cxnId="{E3A2B054-5F0B-47A3-A26C-D2481735C1D0}">
      <dgm:prSet/>
      <dgm:spPr/>
      <dgm:t>
        <a:bodyPr/>
        <a:lstStyle/>
        <a:p>
          <a:endParaRPr lang="en-IN"/>
        </a:p>
      </dgm:t>
    </dgm:pt>
    <dgm:pt modelId="{85454292-1EBD-43B4-B53A-7D99E9AC875B}" type="sibTrans" cxnId="{E3A2B054-5F0B-47A3-A26C-D2481735C1D0}">
      <dgm:prSet/>
      <dgm:spPr/>
      <dgm:t>
        <a:bodyPr/>
        <a:lstStyle/>
        <a:p>
          <a:endParaRPr lang="en-IN"/>
        </a:p>
      </dgm:t>
    </dgm:pt>
    <dgm:pt modelId="{99BF6984-41D0-43E7-8AF5-BBF1EB883C4C}">
      <dgm:prSet phldrT="[Text]" phldr="1"/>
      <dgm:spPr/>
      <dgm:t>
        <a:bodyPr anchor="ctr"/>
        <a:lstStyle/>
        <a:p>
          <a:endParaRPr lang="en-IN"/>
        </a:p>
      </dgm:t>
    </dgm:pt>
    <dgm:pt modelId="{6DAC2818-926F-4D8A-AF47-D8FB750C56E6}" type="parTrans" cxnId="{8A68726D-D932-4DC2-B4B2-0E2C6AAB89C6}">
      <dgm:prSet/>
      <dgm:spPr/>
      <dgm:t>
        <a:bodyPr/>
        <a:lstStyle/>
        <a:p>
          <a:endParaRPr lang="en-IN"/>
        </a:p>
      </dgm:t>
    </dgm:pt>
    <dgm:pt modelId="{0CC9A62E-063F-43DA-8282-74BC67C6293C}" type="sibTrans" cxnId="{8A68726D-D932-4DC2-B4B2-0E2C6AAB89C6}">
      <dgm:prSet/>
      <dgm:spPr/>
      <dgm:t>
        <a:bodyPr/>
        <a:lstStyle/>
        <a:p>
          <a:endParaRPr lang="en-IN"/>
        </a:p>
      </dgm:t>
    </dgm:pt>
    <dgm:pt modelId="{08FD357E-5D04-4C3F-A01A-5C981F9C901F}">
      <dgm:prSet/>
      <dgm:spPr/>
      <dgm:t>
        <a:bodyPr/>
        <a:lstStyle/>
        <a:p>
          <a:r>
            <a:rPr lang="en-US"/>
            <a:t>Prepared in  monetary or quantitative terms</a:t>
          </a:r>
          <a:endParaRPr lang="en-IN"/>
        </a:p>
      </dgm:t>
    </dgm:pt>
    <dgm:pt modelId="{860F360F-2E9A-4F8A-B165-0BF3BE45AD22}" type="parTrans" cxnId="{B7F51D07-1D63-44A9-A7AC-11EF59CB027A}">
      <dgm:prSet/>
      <dgm:spPr/>
      <dgm:t>
        <a:bodyPr/>
        <a:lstStyle/>
        <a:p>
          <a:endParaRPr lang="en-IN"/>
        </a:p>
      </dgm:t>
    </dgm:pt>
    <dgm:pt modelId="{BE14425A-680F-4280-9B2C-E387A362A591}" type="sibTrans" cxnId="{B7F51D07-1D63-44A9-A7AC-11EF59CB027A}">
      <dgm:prSet/>
      <dgm:spPr/>
      <dgm:t>
        <a:bodyPr/>
        <a:lstStyle/>
        <a:p>
          <a:endParaRPr lang="en-IN"/>
        </a:p>
      </dgm:t>
    </dgm:pt>
    <dgm:pt modelId="{C8053480-7B3C-4CD0-BD82-E32FADFC4CAC}">
      <dgm:prSet/>
      <dgm:spPr/>
      <dgm:t>
        <a:bodyPr/>
        <a:lstStyle/>
        <a:p>
          <a:r>
            <a:rPr lang="en-US" dirty="0"/>
            <a:t>Majors for the  purpose of comparison</a:t>
          </a:r>
          <a:endParaRPr lang="en-IN" dirty="0"/>
        </a:p>
      </dgm:t>
    </dgm:pt>
    <dgm:pt modelId="{B8308082-888C-4D12-832A-312F656266CD}" type="parTrans" cxnId="{136BA7CE-80B7-456C-B8AB-FD159759415C}">
      <dgm:prSet/>
      <dgm:spPr/>
      <dgm:t>
        <a:bodyPr/>
        <a:lstStyle/>
        <a:p>
          <a:endParaRPr lang="en-IN"/>
        </a:p>
      </dgm:t>
    </dgm:pt>
    <dgm:pt modelId="{E149E1F2-BF36-4ACD-92EF-0959C10FE8D7}" type="sibTrans" cxnId="{136BA7CE-80B7-456C-B8AB-FD159759415C}">
      <dgm:prSet/>
      <dgm:spPr/>
      <dgm:t>
        <a:bodyPr/>
        <a:lstStyle/>
        <a:p>
          <a:endParaRPr lang="en-IN"/>
        </a:p>
      </dgm:t>
    </dgm:pt>
    <dgm:pt modelId="{0C698812-C232-43E4-9878-ED4AC051EDF6}">
      <dgm:prSet/>
      <dgm:spPr/>
      <dgm:t>
        <a:bodyPr/>
        <a:lstStyle/>
        <a:p>
          <a:r>
            <a:rPr lang="en-US"/>
            <a:t>Pertaining the given objectives</a:t>
          </a:r>
          <a:endParaRPr lang="en-IN"/>
        </a:p>
      </dgm:t>
    </dgm:pt>
    <dgm:pt modelId="{955039D1-94F0-4F47-8950-750B7270310E}" type="parTrans" cxnId="{4215CA01-41AD-4705-95A2-79F2B5E03BA3}">
      <dgm:prSet/>
      <dgm:spPr/>
      <dgm:t>
        <a:bodyPr/>
        <a:lstStyle/>
        <a:p>
          <a:endParaRPr lang="en-IN"/>
        </a:p>
      </dgm:t>
    </dgm:pt>
    <dgm:pt modelId="{9AFDC7DE-4969-48D5-BB75-AA2A18F1BFC6}" type="sibTrans" cxnId="{4215CA01-41AD-4705-95A2-79F2B5E03BA3}">
      <dgm:prSet/>
      <dgm:spPr/>
      <dgm:t>
        <a:bodyPr/>
        <a:lstStyle/>
        <a:p>
          <a:endParaRPr lang="en-IN"/>
        </a:p>
      </dgm:t>
    </dgm:pt>
    <dgm:pt modelId="{AF30475E-F91C-40A1-9888-75E2C4BCDBF0}" type="pres">
      <dgm:prSet presAssocID="{13F2C3BD-B6BF-4C9E-B627-740EAAC3C201}" presName="Name0" presStyleCnt="0">
        <dgm:presLayoutVars>
          <dgm:dir/>
          <dgm:resizeHandles val="exact"/>
        </dgm:presLayoutVars>
      </dgm:prSet>
      <dgm:spPr/>
      <dgm:t>
        <a:bodyPr/>
        <a:lstStyle/>
        <a:p>
          <a:endParaRPr lang="en-US"/>
        </a:p>
      </dgm:t>
    </dgm:pt>
    <dgm:pt modelId="{09B6DC18-429E-49D7-8AA0-4B61698D202C}" type="pres">
      <dgm:prSet presAssocID="{1A87AD83-D651-45FE-9C15-39800DBB1669}" presName="node" presStyleLbl="node1" presStyleIdx="0" presStyleCnt="6">
        <dgm:presLayoutVars>
          <dgm:bulletEnabled val="1"/>
        </dgm:presLayoutVars>
      </dgm:prSet>
      <dgm:spPr/>
      <dgm:t>
        <a:bodyPr/>
        <a:lstStyle/>
        <a:p>
          <a:endParaRPr lang="en-US"/>
        </a:p>
      </dgm:t>
    </dgm:pt>
    <dgm:pt modelId="{A23BD9DD-EAC6-400F-B8F8-0336C3BBBF13}" type="pres">
      <dgm:prSet presAssocID="{5D344064-9850-4A15-88FB-F5BE05284A9A}" presName="sibTrans" presStyleCnt="0"/>
      <dgm:spPr/>
    </dgm:pt>
    <dgm:pt modelId="{FD0A249E-07CF-46A9-94CB-E0CED2A88B32}" type="pres">
      <dgm:prSet presAssocID="{796A23FE-A155-4CD6-88F4-974E4E0567B4}" presName="node" presStyleLbl="node1" presStyleIdx="1" presStyleCnt="6">
        <dgm:presLayoutVars>
          <dgm:bulletEnabled val="1"/>
        </dgm:presLayoutVars>
      </dgm:prSet>
      <dgm:spPr/>
      <dgm:t>
        <a:bodyPr/>
        <a:lstStyle/>
        <a:p>
          <a:endParaRPr lang="en-US"/>
        </a:p>
      </dgm:t>
    </dgm:pt>
    <dgm:pt modelId="{1C557CDB-B737-4AC4-8D66-189430E537B4}" type="pres">
      <dgm:prSet presAssocID="{B7A157AA-3A58-4AF7-8057-8537EB23E4AC}" presName="sibTrans" presStyleCnt="0"/>
      <dgm:spPr/>
    </dgm:pt>
    <dgm:pt modelId="{08E5FA5F-B009-4F08-BC67-3B9E631A0117}" type="pres">
      <dgm:prSet presAssocID="{C80F627B-56F8-49F9-B171-A695E26917E0}" presName="node" presStyleLbl="node1" presStyleIdx="2" presStyleCnt="6">
        <dgm:presLayoutVars>
          <dgm:bulletEnabled val="1"/>
        </dgm:presLayoutVars>
      </dgm:prSet>
      <dgm:spPr/>
      <dgm:t>
        <a:bodyPr/>
        <a:lstStyle/>
        <a:p>
          <a:endParaRPr lang="en-US"/>
        </a:p>
      </dgm:t>
    </dgm:pt>
    <dgm:pt modelId="{34E6E32E-B7F8-41E0-9F7A-FDA049FB31FC}" type="pres">
      <dgm:prSet presAssocID="{6995F0CE-E2DB-4018-9AE5-DB74832F48D5}" presName="sibTrans" presStyleCnt="0"/>
      <dgm:spPr/>
    </dgm:pt>
    <dgm:pt modelId="{2E0DDDAB-D88D-496C-A574-97E2ECCA3051}" type="pres">
      <dgm:prSet presAssocID="{08FD357E-5D04-4C3F-A01A-5C981F9C901F}" presName="node" presStyleLbl="node1" presStyleIdx="3" presStyleCnt="6">
        <dgm:presLayoutVars>
          <dgm:bulletEnabled val="1"/>
        </dgm:presLayoutVars>
      </dgm:prSet>
      <dgm:spPr/>
      <dgm:t>
        <a:bodyPr/>
        <a:lstStyle/>
        <a:p>
          <a:endParaRPr lang="en-US"/>
        </a:p>
      </dgm:t>
    </dgm:pt>
    <dgm:pt modelId="{8E58EB77-22B6-4D4E-B045-8B177691364C}" type="pres">
      <dgm:prSet presAssocID="{BE14425A-680F-4280-9B2C-E387A362A591}" presName="sibTrans" presStyleCnt="0"/>
      <dgm:spPr/>
    </dgm:pt>
    <dgm:pt modelId="{EC02CB67-672B-4664-B6D0-86219E2B7FEE}" type="pres">
      <dgm:prSet presAssocID="{C8053480-7B3C-4CD0-BD82-E32FADFC4CAC}" presName="node" presStyleLbl="node1" presStyleIdx="4" presStyleCnt="6">
        <dgm:presLayoutVars>
          <dgm:bulletEnabled val="1"/>
        </dgm:presLayoutVars>
      </dgm:prSet>
      <dgm:spPr/>
      <dgm:t>
        <a:bodyPr/>
        <a:lstStyle/>
        <a:p>
          <a:endParaRPr lang="en-US"/>
        </a:p>
      </dgm:t>
    </dgm:pt>
    <dgm:pt modelId="{C41F6D0E-D44B-4E80-8CDF-33D677EFE8BA}" type="pres">
      <dgm:prSet presAssocID="{E149E1F2-BF36-4ACD-92EF-0959C10FE8D7}" presName="sibTrans" presStyleCnt="0"/>
      <dgm:spPr/>
    </dgm:pt>
    <dgm:pt modelId="{3CFD2774-AF5B-4926-A29A-38D9B024F014}" type="pres">
      <dgm:prSet presAssocID="{0C698812-C232-43E4-9878-ED4AC051EDF6}" presName="node" presStyleLbl="node1" presStyleIdx="5" presStyleCnt="6">
        <dgm:presLayoutVars>
          <dgm:bulletEnabled val="1"/>
        </dgm:presLayoutVars>
      </dgm:prSet>
      <dgm:spPr/>
      <dgm:t>
        <a:bodyPr/>
        <a:lstStyle/>
        <a:p>
          <a:endParaRPr lang="en-US"/>
        </a:p>
      </dgm:t>
    </dgm:pt>
  </dgm:ptLst>
  <dgm:cxnLst>
    <dgm:cxn modelId="{00A84259-0EC7-45EE-9098-E3ABC7D76BAD}" type="presOf" srcId="{08FD357E-5D04-4C3F-A01A-5C981F9C901F}" destId="{2E0DDDAB-D88D-496C-A574-97E2ECCA3051}" srcOrd="0" destOrd="0" presId="urn:microsoft.com/office/officeart/2005/8/layout/hList6"/>
    <dgm:cxn modelId="{114C65B4-C34E-47D4-8845-DE66D39D35CF}" type="presOf" srcId="{BA808F51-EBF3-4972-985D-EC5CC99D496F}" destId="{09B6DC18-429E-49D7-8AA0-4B61698D202C}" srcOrd="0" destOrd="2" presId="urn:microsoft.com/office/officeart/2005/8/layout/hList6"/>
    <dgm:cxn modelId="{2C315D1E-6A80-46C5-9396-6BE4D2AB9582}" srcId="{13F2C3BD-B6BF-4C9E-B627-740EAAC3C201}" destId="{796A23FE-A155-4CD6-88F4-974E4E0567B4}" srcOrd="1" destOrd="0" parTransId="{F7049F83-710D-486A-8737-834914E4A827}" sibTransId="{B7A157AA-3A58-4AF7-8057-8537EB23E4AC}"/>
    <dgm:cxn modelId="{7B36B772-FAF7-4335-A289-AB915ACC8D69}" type="presOf" srcId="{835BBA8D-6104-40D0-A0CA-7FB6F9389567}" destId="{08E5FA5F-B009-4F08-BC67-3B9E631A0117}" srcOrd="0" destOrd="1" presId="urn:microsoft.com/office/officeart/2005/8/layout/hList6"/>
    <dgm:cxn modelId="{136BA7CE-80B7-456C-B8AB-FD159759415C}" srcId="{13F2C3BD-B6BF-4C9E-B627-740EAAC3C201}" destId="{C8053480-7B3C-4CD0-BD82-E32FADFC4CAC}" srcOrd="4" destOrd="0" parTransId="{B8308082-888C-4D12-832A-312F656266CD}" sibTransId="{E149E1F2-BF36-4ACD-92EF-0959C10FE8D7}"/>
    <dgm:cxn modelId="{DE886E53-21C5-4FB0-959C-760F5FF5996E}" type="presOf" srcId="{F0001DE1-63D2-4482-9089-83514C1A9AAC}" destId="{FD0A249E-07CF-46A9-94CB-E0CED2A88B32}" srcOrd="0" destOrd="1" presId="urn:microsoft.com/office/officeart/2005/8/layout/hList6"/>
    <dgm:cxn modelId="{D5673B66-85E1-41E1-8FD5-5EB467DCF16D}" srcId="{1A87AD83-D651-45FE-9C15-39800DBB1669}" destId="{1E23912F-4279-45A0-925F-99046A81A59E}" srcOrd="0" destOrd="0" parTransId="{3C81ED32-6BA3-4D3E-93B5-6201C6049DBF}" sibTransId="{A46D600B-FBA9-4AB0-8F9F-5F5C301ACC1F}"/>
    <dgm:cxn modelId="{B7F51D07-1D63-44A9-A7AC-11EF59CB027A}" srcId="{13F2C3BD-B6BF-4C9E-B627-740EAAC3C201}" destId="{08FD357E-5D04-4C3F-A01A-5C981F9C901F}" srcOrd="3" destOrd="0" parTransId="{860F360F-2E9A-4F8A-B165-0BF3BE45AD22}" sibTransId="{BE14425A-680F-4280-9B2C-E387A362A591}"/>
    <dgm:cxn modelId="{4215CA01-41AD-4705-95A2-79F2B5E03BA3}" srcId="{13F2C3BD-B6BF-4C9E-B627-740EAAC3C201}" destId="{0C698812-C232-43E4-9878-ED4AC051EDF6}" srcOrd="5" destOrd="0" parTransId="{955039D1-94F0-4F47-8950-750B7270310E}" sibTransId="{9AFDC7DE-4969-48D5-BB75-AA2A18F1BFC6}"/>
    <dgm:cxn modelId="{7A0CC776-7D63-4E97-AA2E-6F5F5C734F29}" type="presOf" srcId="{1A87AD83-D651-45FE-9C15-39800DBB1669}" destId="{09B6DC18-429E-49D7-8AA0-4B61698D202C}" srcOrd="0" destOrd="0" presId="urn:microsoft.com/office/officeart/2005/8/layout/hList6"/>
    <dgm:cxn modelId="{C0A0B084-260A-4AE1-A82C-F9743EC3F03D}" type="presOf" srcId="{1E23912F-4279-45A0-925F-99046A81A59E}" destId="{09B6DC18-429E-49D7-8AA0-4B61698D202C}" srcOrd="0" destOrd="1" presId="urn:microsoft.com/office/officeart/2005/8/layout/hList6"/>
    <dgm:cxn modelId="{EAFA5AB0-AD31-4468-99EB-C4DFE12136B3}" type="presOf" srcId="{796A23FE-A155-4CD6-88F4-974E4E0567B4}" destId="{FD0A249E-07CF-46A9-94CB-E0CED2A88B32}" srcOrd="0" destOrd="0" presId="urn:microsoft.com/office/officeart/2005/8/layout/hList6"/>
    <dgm:cxn modelId="{5AFA146A-3077-43B2-BD26-6E2A6AD4CCD3}" srcId="{13F2C3BD-B6BF-4C9E-B627-740EAAC3C201}" destId="{1A87AD83-D651-45FE-9C15-39800DBB1669}" srcOrd="0" destOrd="0" parTransId="{4D23924E-1AEE-4CA2-A624-B70C0B82BD6F}" sibTransId="{5D344064-9850-4A15-88FB-F5BE05284A9A}"/>
    <dgm:cxn modelId="{B431B233-EB73-4490-950B-18E13D640E7C}" srcId="{1A87AD83-D651-45FE-9C15-39800DBB1669}" destId="{BA808F51-EBF3-4972-985D-EC5CC99D496F}" srcOrd="1" destOrd="0" parTransId="{2EBF6594-461D-4CFB-A30B-CA13392D7593}" sibTransId="{F40A4B52-711F-4786-8BAC-879E7F3EEDAF}"/>
    <dgm:cxn modelId="{5818D84D-6ED5-4105-AF6B-BCBF6D1B2E3C}" srcId="{796A23FE-A155-4CD6-88F4-974E4E0567B4}" destId="{F0001DE1-63D2-4482-9089-83514C1A9AAC}" srcOrd="0" destOrd="0" parTransId="{7EF2411C-EE8B-41BA-8065-85C4989FF62A}" sibTransId="{C774039E-7B3D-4882-8B93-5B9C1F382A6E}"/>
    <dgm:cxn modelId="{0412AE41-7089-4360-8272-5A88A29881D6}" srcId="{796A23FE-A155-4CD6-88F4-974E4E0567B4}" destId="{F97E4427-DDA2-4E68-B601-2684D23123D4}" srcOrd="1" destOrd="0" parTransId="{2EF00157-FC46-4BBB-8215-8BD6D41222CC}" sibTransId="{9BC8AF68-74E4-4187-842A-95B2EA622A64}"/>
    <dgm:cxn modelId="{6E30F8CF-D229-4C7E-A44B-34F46E0B5709}" type="presOf" srcId="{0C698812-C232-43E4-9878-ED4AC051EDF6}" destId="{3CFD2774-AF5B-4926-A29A-38D9B024F014}" srcOrd="0" destOrd="0" presId="urn:microsoft.com/office/officeart/2005/8/layout/hList6"/>
    <dgm:cxn modelId="{61ABFB68-937F-4320-97F5-79D54B151531}" srcId="{13F2C3BD-B6BF-4C9E-B627-740EAAC3C201}" destId="{C80F627B-56F8-49F9-B171-A695E26917E0}" srcOrd="2" destOrd="0" parTransId="{3BC06E09-4191-4B8D-ADE8-926F18C4F5C9}" sibTransId="{6995F0CE-E2DB-4018-9AE5-DB74832F48D5}"/>
    <dgm:cxn modelId="{E3A2B054-5F0B-47A3-A26C-D2481735C1D0}" srcId="{C80F627B-56F8-49F9-B171-A695E26917E0}" destId="{835BBA8D-6104-40D0-A0CA-7FB6F9389567}" srcOrd="0" destOrd="0" parTransId="{7ABF7147-15E4-4C5F-8CCE-A6D1B518A31F}" sibTransId="{85454292-1EBD-43B4-B53A-7D99E9AC875B}"/>
    <dgm:cxn modelId="{7EA1EB19-BCE5-46D0-B721-1259B36F3E96}" type="presOf" srcId="{C80F627B-56F8-49F9-B171-A695E26917E0}" destId="{08E5FA5F-B009-4F08-BC67-3B9E631A0117}" srcOrd="0" destOrd="0" presId="urn:microsoft.com/office/officeart/2005/8/layout/hList6"/>
    <dgm:cxn modelId="{68D60EF2-CE8F-4811-807A-82888DC59D88}" type="presOf" srcId="{C8053480-7B3C-4CD0-BD82-E32FADFC4CAC}" destId="{EC02CB67-672B-4664-B6D0-86219E2B7FEE}" srcOrd="0" destOrd="0" presId="urn:microsoft.com/office/officeart/2005/8/layout/hList6"/>
    <dgm:cxn modelId="{9739023B-682A-4040-8C17-DA9D24D25EF5}" type="presOf" srcId="{F97E4427-DDA2-4E68-B601-2684D23123D4}" destId="{FD0A249E-07CF-46A9-94CB-E0CED2A88B32}" srcOrd="0" destOrd="2" presId="urn:microsoft.com/office/officeart/2005/8/layout/hList6"/>
    <dgm:cxn modelId="{768C7B8B-62EA-4C95-B6A2-61CB29F19348}" type="presOf" srcId="{13F2C3BD-B6BF-4C9E-B627-740EAAC3C201}" destId="{AF30475E-F91C-40A1-9888-75E2C4BCDBF0}" srcOrd="0" destOrd="0" presId="urn:microsoft.com/office/officeart/2005/8/layout/hList6"/>
    <dgm:cxn modelId="{8A68726D-D932-4DC2-B4B2-0E2C6AAB89C6}" srcId="{C80F627B-56F8-49F9-B171-A695E26917E0}" destId="{99BF6984-41D0-43E7-8AF5-BBF1EB883C4C}" srcOrd="1" destOrd="0" parTransId="{6DAC2818-926F-4D8A-AF47-D8FB750C56E6}" sibTransId="{0CC9A62E-063F-43DA-8282-74BC67C6293C}"/>
    <dgm:cxn modelId="{16EDDB78-1080-4F8A-A240-D4E36AC99E97}" type="presOf" srcId="{99BF6984-41D0-43E7-8AF5-BBF1EB883C4C}" destId="{08E5FA5F-B009-4F08-BC67-3B9E631A0117}" srcOrd="0" destOrd="2" presId="urn:microsoft.com/office/officeart/2005/8/layout/hList6"/>
    <dgm:cxn modelId="{87459E6D-F078-4460-9BDE-9686A49B4363}" type="presParOf" srcId="{AF30475E-F91C-40A1-9888-75E2C4BCDBF0}" destId="{09B6DC18-429E-49D7-8AA0-4B61698D202C}" srcOrd="0" destOrd="0" presId="urn:microsoft.com/office/officeart/2005/8/layout/hList6"/>
    <dgm:cxn modelId="{CBB30563-CBAC-4CC7-899B-B5AF94453D59}" type="presParOf" srcId="{AF30475E-F91C-40A1-9888-75E2C4BCDBF0}" destId="{A23BD9DD-EAC6-400F-B8F8-0336C3BBBF13}" srcOrd="1" destOrd="0" presId="urn:microsoft.com/office/officeart/2005/8/layout/hList6"/>
    <dgm:cxn modelId="{E3C2DB7B-6F5E-4122-8B97-2E606260B3E0}" type="presParOf" srcId="{AF30475E-F91C-40A1-9888-75E2C4BCDBF0}" destId="{FD0A249E-07CF-46A9-94CB-E0CED2A88B32}" srcOrd="2" destOrd="0" presId="urn:microsoft.com/office/officeart/2005/8/layout/hList6"/>
    <dgm:cxn modelId="{E915A700-0948-4123-96C3-2ABA2A823947}" type="presParOf" srcId="{AF30475E-F91C-40A1-9888-75E2C4BCDBF0}" destId="{1C557CDB-B737-4AC4-8D66-189430E537B4}" srcOrd="3" destOrd="0" presId="urn:microsoft.com/office/officeart/2005/8/layout/hList6"/>
    <dgm:cxn modelId="{548311A9-5801-4284-B998-960DC1BCE24C}" type="presParOf" srcId="{AF30475E-F91C-40A1-9888-75E2C4BCDBF0}" destId="{08E5FA5F-B009-4F08-BC67-3B9E631A0117}" srcOrd="4" destOrd="0" presId="urn:microsoft.com/office/officeart/2005/8/layout/hList6"/>
    <dgm:cxn modelId="{E2B793AF-9C76-49D9-B48E-33C147747E1C}" type="presParOf" srcId="{AF30475E-F91C-40A1-9888-75E2C4BCDBF0}" destId="{34E6E32E-B7F8-41E0-9F7A-FDA049FB31FC}" srcOrd="5" destOrd="0" presId="urn:microsoft.com/office/officeart/2005/8/layout/hList6"/>
    <dgm:cxn modelId="{87919BCA-58AC-4D83-9349-7EF5DBF9FC8C}" type="presParOf" srcId="{AF30475E-F91C-40A1-9888-75E2C4BCDBF0}" destId="{2E0DDDAB-D88D-496C-A574-97E2ECCA3051}" srcOrd="6" destOrd="0" presId="urn:microsoft.com/office/officeart/2005/8/layout/hList6"/>
    <dgm:cxn modelId="{9C8FBAF1-2E86-4901-9661-4A576573AE7D}" type="presParOf" srcId="{AF30475E-F91C-40A1-9888-75E2C4BCDBF0}" destId="{8E58EB77-22B6-4D4E-B045-8B177691364C}" srcOrd="7" destOrd="0" presId="urn:microsoft.com/office/officeart/2005/8/layout/hList6"/>
    <dgm:cxn modelId="{BAD56134-C4CD-4503-8416-395EDB8C0181}" type="presParOf" srcId="{AF30475E-F91C-40A1-9888-75E2C4BCDBF0}" destId="{EC02CB67-672B-4664-B6D0-86219E2B7FEE}" srcOrd="8" destOrd="0" presId="urn:microsoft.com/office/officeart/2005/8/layout/hList6"/>
    <dgm:cxn modelId="{9813F5B2-AC83-40B2-9768-7D0FB29A0CD0}" type="presParOf" srcId="{AF30475E-F91C-40A1-9888-75E2C4BCDBF0}" destId="{C41F6D0E-D44B-4E80-8CDF-33D677EFE8BA}" srcOrd="9" destOrd="0" presId="urn:microsoft.com/office/officeart/2005/8/layout/hList6"/>
    <dgm:cxn modelId="{6CB1DF0C-566A-4B22-A0D1-AC241E877F5C}" type="presParOf" srcId="{AF30475E-F91C-40A1-9888-75E2C4BCDBF0}" destId="{3CFD2774-AF5B-4926-A29A-38D9B024F014}" srcOrd="10"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E385DF-2F36-44E0-A48D-E23AA674C38F}"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n-IN"/>
        </a:p>
      </dgm:t>
    </dgm:pt>
    <dgm:pt modelId="{59E43933-49CA-44DC-891D-C406C53FD77F}">
      <dgm:prSet phldrT="[Text]" custT="1"/>
      <dgm:spPr/>
      <dgm:t>
        <a:bodyPr/>
        <a:lstStyle/>
        <a:p>
          <a:r>
            <a:rPr lang="en-US" sz="2400" dirty="0"/>
            <a:t> Blueprint of the desired plan of action.</a:t>
          </a:r>
          <a:endParaRPr lang="en-IN" sz="2400" dirty="0"/>
        </a:p>
      </dgm:t>
    </dgm:pt>
    <dgm:pt modelId="{BC180BFD-9555-401F-9A21-7DE26F174B06}" type="parTrans" cxnId="{ED097AC8-E015-4326-8B10-18DA65AD1E3E}">
      <dgm:prSet/>
      <dgm:spPr/>
      <dgm:t>
        <a:bodyPr/>
        <a:lstStyle/>
        <a:p>
          <a:endParaRPr lang="en-IN"/>
        </a:p>
      </dgm:t>
    </dgm:pt>
    <dgm:pt modelId="{3EC4D979-0F36-41D0-9B15-9BF493C580BE}" type="sibTrans" cxnId="{ED097AC8-E015-4326-8B10-18DA65AD1E3E}">
      <dgm:prSet/>
      <dgm:spPr/>
      <dgm:t>
        <a:bodyPr/>
        <a:lstStyle/>
        <a:p>
          <a:endParaRPr lang="en-IN"/>
        </a:p>
      </dgm:t>
    </dgm:pt>
    <dgm:pt modelId="{F10DCD75-24FD-45B3-BDD9-0FBC9E664CEC}">
      <dgm:prSet phldrT="[Text]" custT="1"/>
      <dgm:spPr/>
      <dgm:t>
        <a:bodyPr/>
        <a:lstStyle/>
        <a:p>
          <a:r>
            <a:rPr lang="en-US" sz="2400" dirty="0"/>
            <a:t>Means of communication.</a:t>
          </a:r>
          <a:endParaRPr lang="en-IN" sz="2400" dirty="0"/>
        </a:p>
      </dgm:t>
    </dgm:pt>
    <dgm:pt modelId="{728AA5F2-7A6E-4B9D-96A4-E44688AF6F74}" type="parTrans" cxnId="{99BF6341-030A-42D5-9ED0-2A805CA6AD7F}">
      <dgm:prSet/>
      <dgm:spPr/>
      <dgm:t>
        <a:bodyPr/>
        <a:lstStyle/>
        <a:p>
          <a:endParaRPr lang="en-IN"/>
        </a:p>
      </dgm:t>
    </dgm:pt>
    <dgm:pt modelId="{061848B6-12E3-44FF-96B0-91F4EF9F1C41}" type="sibTrans" cxnId="{99BF6341-030A-42D5-9ED0-2A805CA6AD7F}">
      <dgm:prSet/>
      <dgm:spPr/>
      <dgm:t>
        <a:bodyPr/>
        <a:lstStyle/>
        <a:p>
          <a:endParaRPr lang="en-IN"/>
        </a:p>
      </dgm:t>
    </dgm:pt>
    <dgm:pt modelId="{72A6DF15-270E-4B12-9A6B-6E3C88A56BF7}">
      <dgm:prSet phldrT="[Text]" custT="1"/>
      <dgm:spPr/>
      <dgm:t>
        <a:bodyPr/>
        <a:lstStyle/>
        <a:p>
          <a:r>
            <a:rPr lang="en-US" sz="1500" dirty="0"/>
            <a:t> </a:t>
          </a:r>
          <a:r>
            <a:rPr lang="en-US" sz="2400" dirty="0"/>
            <a:t>Indicator of business policies.</a:t>
          </a:r>
          <a:endParaRPr lang="en-IN" sz="2400" dirty="0"/>
        </a:p>
      </dgm:t>
    </dgm:pt>
    <dgm:pt modelId="{CE430DBF-8888-4AB9-BBA0-0F52B357206F}" type="parTrans" cxnId="{AEA34F56-E77C-4201-8AF4-828A8AA4E4F6}">
      <dgm:prSet/>
      <dgm:spPr/>
      <dgm:t>
        <a:bodyPr/>
        <a:lstStyle/>
        <a:p>
          <a:endParaRPr lang="en-IN"/>
        </a:p>
      </dgm:t>
    </dgm:pt>
    <dgm:pt modelId="{D0E15725-D128-4DF8-8923-E8EE20B904AA}" type="sibTrans" cxnId="{AEA34F56-E77C-4201-8AF4-828A8AA4E4F6}">
      <dgm:prSet/>
      <dgm:spPr/>
      <dgm:t>
        <a:bodyPr/>
        <a:lstStyle/>
        <a:p>
          <a:endParaRPr lang="en-IN"/>
        </a:p>
      </dgm:t>
    </dgm:pt>
    <dgm:pt modelId="{2756979D-F2BC-452D-B70C-386E8855F24C}">
      <dgm:prSet custT="1"/>
      <dgm:spPr/>
      <dgm:t>
        <a:bodyPr/>
        <a:lstStyle/>
        <a:p>
          <a:r>
            <a:rPr lang="en-US" sz="2400" dirty="0"/>
            <a:t>Fixes responsibilities</a:t>
          </a:r>
          <a:endParaRPr lang="en-IN" sz="2400" dirty="0"/>
        </a:p>
      </dgm:t>
    </dgm:pt>
    <dgm:pt modelId="{40C526A3-7D0D-46EF-9FCA-CAD9B67BD2EA}" type="parTrans" cxnId="{6BFFEBCD-643D-4931-96A6-750D6D3F4FB2}">
      <dgm:prSet/>
      <dgm:spPr/>
      <dgm:t>
        <a:bodyPr/>
        <a:lstStyle/>
        <a:p>
          <a:endParaRPr lang="en-IN"/>
        </a:p>
      </dgm:t>
    </dgm:pt>
    <dgm:pt modelId="{F8BA4A2D-ECF8-496B-889E-4750B1EA5F98}" type="sibTrans" cxnId="{6BFFEBCD-643D-4931-96A6-750D6D3F4FB2}">
      <dgm:prSet/>
      <dgm:spPr/>
      <dgm:t>
        <a:bodyPr/>
        <a:lstStyle/>
        <a:p>
          <a:endParaRPr lang="en-IN"/>
        </a:p>
      </dgm:t>
    </dgm:pt>
    <dgm:pt modelId="{BB9010BD-22C4-48B2-989E-BAB8A9CE920A}">
      <dgm:prSet custT="1"/>
      <dgm:spPr/>
      <dgm:t>
        <a:bodyPr/>
        <a:lstStyle/>
        <a:p>
          <a:r>
            <a:rPr lang="en-US" sz="2400" dirty="0"/>
            <a:t>Technique</a:t>
          </a:r>
          <a:r>
            <a:rPr lang="en-US" sz="1500" dirty="0"/>
            <a:t> </a:t>
          </a:r>
          <a:r>
            <a:rPr lang="en-US" sz="2400" dirty="0"/>
            <a:t>of managerial control</a:t>
          </a:r>
          <a:endParaRPr lang="en-IN" sz="2400" dirty="0"/>
        </a:p>
      </dgm:t>
    </dgm:pt>
    <dgm:pt modelId="{F0A23CB9-7AD9-4CC1-A467-CA694AA6AF95}" type="parTrans" cxnId="{34B3A524-A099-4764-883B-323CC5E5C81F}">
      <dgm:prSet/>
      <dgm:spPr/>
      <dgm:t>
        <a:bodyPr/>
        <a:lstStyle/>
        <a:p>
          <a:endParaRPr lang="en-IN"/>
        </a:p>
      </dgm:t>
    </dgm:pt>
    <dgm:pt modelId="{4B905F61-D4B9-4BF7-A310-2AC04399F495}" type="sibTrans" cxnId="{34B3A524-A099-4764-883B-323CC5E5C81F}">
      <dgm:prSet/>
      <dgm:spPr/>
      <dgm:t>
        <a:bodyPr/>
        <a:lstStyle/>
        <a:p>
          <a:endParaRPr lang="en-IN"/>
        </a:p>
      </dgm:t>
    </dgm:pt>
    <dgm:pt modelId="{C49C0413-3C95-4648-9A8E-3BA100E752EA}">
      <dgm:prSet custT="1"/>
      <dgm:spPr/>
      <dgm:t>
        <a:bodyPr/>
        <a:lstStyle/>
        <a:p>
          <a:r>
            <a:rPr lang="en-US" sz="2400" dirty="0"/>
            <a:t>Means of coordination</a:t>
          </a:r>
          <a:r>
            <a:rPr lang="en-US" sz="1500" dirty="0"/>
            <a:t>.</a:t>
          </a:r>
          <a:endParaRPr lang="en-IN" sz="1500" dirty="0"/>
        </a:p>
      </dgm:t>
    </dgm:pt>
    <dgm:pt modelId="{CC80F2D9-5BED-44B5-A333-FBCF3A8FFD8E}" type="parTrans" cxnId="{2F5A83A6-8264-4039-B02B-BA5ABECAC9B1}">
      <dgm:prSet/>
      <dgm:spPr/>
      <dgm:t>
        <a:bodyPr/>
        <a:lstStyle/>
        <a:p>
          <a:endParaRPr lang="en-IN"/>
        </a:p>
      </dgm:t>
    </dgm:pt>
    <dgm:pt modelId="{6CF6E0F7-17C7-4EE4-A7E5-B9E558E524D5}" type="sibTrans" cxnId="{2F5A83A6-8264-4039-B02B-BA5ABECAC9B1}">
      <dgm:prSet/>
      <dgm:spPr/>
      <dgm:t>
        <a:bodyPr/>
        <a:lstStyle/>
        <a:p>
          <a:endParaRPr lang="en-IN"/>
        </a:p>
      </dgm:t>
    </dgm:pt>
    <dgm:pt modelId="{CDE36F66-2C7D-4240-B91B-E1B267FA65B9}" type="pres">
      <dgm:prSet presAssocID="{94E385DF-2F36-44E0-A48D-E23AA674C38F}" presName="linear" presStyleCnt="0">
        <dgm:presLayoutVars>
          <dgm:dir/>
          <dgm:animLvl val="lvl"/>
          <dgm:resizeHandles val="exact"/>
        </dgm:presLayoutVars>
      </dgm:prSet>
      <dgm:spPr/>
      <dgm:t>
        <a:bodyPr/>
        <a:lstStyle/>
        <a:p>
          <a:endParaRPr lang="en-US"/>
        </a:p>
      </dgm:t>
    </dgm:pt>
    <dgm:pt modelId="{A3553550-6821-4C85-88BC-11C03D5DF9C6}" type="pres">
      <dgm:prSet presAssocID="{59E43933-49CA-44DC-891D-C406C53FD77F}" presName="parentLin" presStyleCnt="0"/>
      <dgm:spPr/>
    </dgm:pt>
    <dgm:pt modelId="{DCB0DAD1-70AF-4213-9E54-3B2D87667A7B}" type="pres">
      <dgm:prSet presAssocID="{59E43933-49CA-44DC-891D-C406C53FD77F}" presName="parentLeftMargin" presStyleLbl="node1" presStyleIdx="0" presStyleCnt="6"/>
      <dgm:spPr/>
      <dgm:t>
        <a:bodyPr/>
        <a:lstStyle/>
        <a:p>
          <a:endParaRPr lang="en-US"/>
        </a:p>
      </dgm:t>
    </dgm:pt>
    <dgm:pt modelId="{F466FE23-FAA3-498F-9D9E-E4B0F550545F}" type="pres">
      <dgm:prSet presAssocID="{59E43933-49CA-44DC-891D-C406C53FD77F}" presName="parentText" presStyleLbl="node1" presStyleIdx="0" presStyleCnt="6">
        <dgm:presLayoutVars>
          <dgm:chMax val="0"/>
          <dgm:bulletEnabled val="1"/>
        </dgm:presLayoutVars>
      </dgm:prSet>
      <dgm:spPr/>
      <dgm:t>
        <a:bodyPr/>
        <a:lstStyle/>
        <a:p>
          <a:endParaRPr lang="en-US"/>
        </a:p>
      </dgm:t>
    </dgm:pt>
    <dgm:pt modelId="{941D5C1A-CFA3-48ED-9F72-65931F754E37}" type="pres">
      <dgm:prSet presAssocID="{59E43933-49CA-44DC-891D-C406C53FD77F}" presName="negativeSpace" presStyleCnt="0"/>
      <dgm:spPr/>
    </dgm:pt>
    <dgm:pt modelId="{EB6C57DE-E416-4B23-8368-2EDBFB5B61B4}" type="pres">
      <dgm:prSet presAssocID="{59E43933-49CA-44DC-891D-C406C53FD77F}" presName="childText" presStyleLbl="conFgAcc1" presStyleIdx="0" presStyleCnt="6">
        <dgm:presLayoutVars>
          <dgm:bulletEnabled val="1"/>
        </dgm:presLayoutVars>
      </dgm:prSet>
      <dgm:spPr/>
    </dgm:pt>
    <dgm:pt modelId="{DC529BA0-F48C-4CFC-BBA2-EF5D5FE4420E}" type="pres">
      <dgm:prSet presAssocID="{3EC4D979-0F36-41D0-9B15-9BF493C580BE}" presName="spaceBetweenRectangles" presStyleCnt="0"/>
      <dgm:spPr/>
    </dgm:pt>
    <dgm:pt modelId="{293F66B1-C1F7-48A5-823D-B369AE3A2AAF}" type="pres">
      <dgm:prSet presAssocID="{C49C0413-3C95-4648-9A8E-3BA100E752EA}" presName="parentLin" presStyleCnt="0"/>
      <dgm:spPr/>
    </dgm:pt>
    <dgm:pt modelId="{3E5FBC5C-848F-4BBD-A6E7-039897D742EA}" type="pres">
      <dgm:prSet presAssocID="{C49C0413-3C95-4648-9A8E-3BA100E752EA}" presName="parentLeftMargin" presStyleLbl="node1" presStyleIdx="0" presStyleCnt="6"/>
      <dgm:spPr/>
      <dgm:t>
        <a:bodyPr/>
        <a:lstStyle/>
        <a:p>
          <a:endParaRPr lang="en-US"/>
        </a:p>
      </dgm:t>
    </dgm:pt>
    <dgm:pt modelId="{355F6E8F-B9D4-4FE5-AB47-22BC4D3D3796}" type="pres">
      <dgm:prSet presAssocID="{C49C0413-3C95-4648-9A8E-3BA100E752EA}" presName="parentText" presStyleLbl="node1" presStyleIdx="1" presStyleCnt="6">
        <dgm:presLayoutVars>
          <dgm:chMax val="0"/>
          <dgm:bulletEnabled val="1"/>
        </dgm:presLayoutVars>
      </dgm:prSet>
      <dgm:spPr/>
      <dgm:t>
        <a:bodyPr/>
        <a:lstStyle/>
        <a:p>
          <a:endParaRPr lang="en-US"/>
        </a:p>
      </dgm:t>
    </dgm:pt>
    <dgm:pt modelId="{0AD5AACC-519A-4473-8894-DB86DCB491CD}" type="pres">
      <dgm:prSet presAssocID="{C49C0413-3C95-4648-9A8E-3BA100E752EA}" presName="negativeSpace" presStyleCnt="0"/>
      <dgm:spPr/>
    </dgm:pt>
    <dgm:pt modelId="{6D30A250-8AB0-43F2-9E10-7EE6AE4E363E}" type="pres">
      <dgm:prSet presAssocID="{C49C0413-3C95-4648-9A8E-3BA100E752EA}" presName="childText" presStyleLbl="conFgAcc1" presStyleIdx="1" presStyleCnt="6">
        <dgm:presLayoutVars>
          <dgm:bulletEnabled val="1"/>
        </dgm:presLayoutVars>
      </dgm:prSet>
      <dgm:spPr/>
    </dgm:pt>
    <dgm:pt modelId="{66749AC5-3983-424D-993A-3330FB3B364E}" type="pres">
      <dgm:prSet presAssocID="{6CF6E0F7-17C7-4EE4-A7E5-B9E558E524D5}" presName="spaceBetweenRectangles" presStyleCnt="0"/>
      <dgm:spPr/>
    </dgm:pt>
    <dgm:pt modelId="{4A2E98FB-3E23-4A1D-A354-6B2B3D3FAB78}" type="pres">
      <dgm:prSet presAssocID="{BB9010BD-22C4-48B2-989E-BAB8A9CE920A}" presName="parentLin" presStyleCnt="0"/>
      <dgm:spPr/>
    </dgm:pt>
    <dgm:pt modelId="{0F4FBB5E-451D-43A4-AF5D-9D434DAD7539}" type="pres">
      <dgm:prSet presAssocID="{BB9010BD-22C4-48B2-989E-BAB8A9CE920A}" presName="parentLeftMargin" presStyleLbl="node1" presStyleIdx="1" presStyleCnt="6"/>
      <dgm:spPr/>
      <dgm:t>
        <a:bodyPr/>
        <a:lstStyle/>
        <a:p>
          <a:endParaRPr lang="en-US"/>
        </a:p>
      </dgm:t>
    </dgm:pt>
    <dgm:pt modelId="{C9F82729-F6D1-41DB-BB63-2546187A3132}" type="pres">
      <dgm:prSet presAssocID="{BB9010BD-22C4-48B2-989E-BAB8A9CE920A}" presName="parentText" presStyleLbl="node1" presStyleIdx="2" presStyleCnt="6">
        <dgm:presLayoutVars>
          <dgm:chMax val="0"/>
          <dgm:bulletEnabled val="1"/>
        </dgm:presLayoutVars>
      </dgm:prSet>
      <dgm:spPr/>
      <dgm:t>
        <a:bodyPr/>
        <a:lstStyle/>
        <a:p>
          <a:endParaRPr lang="en-US"/>
        </a:p>
      </dgm:t>
    </dgm:pt>
    <dgm:pt modelId="{011EA854-D42F-457F-A953-AF448639E6FD}" type="pres">
      <dgm:prSet presAssocID="{BB9010BD-22C4-48B2-989E-BAB8A9CE920A}" presName="negativeSpace" presStyleCnt="0"/>
      <dgm:spPr/>
    </dgm:pt>
    <dgm:pt modelId="{64FE1655-B173-4226-8D73-E4395836057F}" type="pres">
      <dgm:prSet presAssocID="{BB9010BD-22C4-48B2-989E-BAB8A9CE920A}" presName="childText" presStyleLbl="conFgAcc1" presStyleIdx="2" presStyleCnt="6">
        <dgm:presLayoutVars>
          <dgm:bulletEnabled val="1"/>
        </dgm:presLayoutVars>
      </dgm:prSet>
      <dgm:spPr/>
    </dgm:pt>
    <dgm:pt modelId="{C59AA490-6B7A-48C0-8418-0B4DFFDCB0DA}" type="pres">
      <dgm:prSet presAssocID="{4B905F61-D4B9-4BF7-A310-2AC04399F495}" presName="spaceBetweenRectangles" presStyleCnt="0"/>
      <dgm:spPr/>
    </dgm:pt>
    <dgm:pt modelId="{E8AC0EC4-D42E-4ED4-ABAB-874A97CAAE6C}" type="pres">
      <dgm:prSet presAssocID="{2756979D-F2BC-452D-B70C-386E8855F24C}" presName="parentLin" presStyleCnt="0"/>
      <dgm:spPr/>
    </dgm:pt>
    <dgm:pt modelId="{AF713023-A669-4D81-B5AE-936A8F262668}" type="pres">
      <dgm:prSet presAssocID="{2756979D-F2BC-452D-B70C-386E8855F24C}" presName="parentLeftMargin" presStyleLbl="node1" presStyleIdx="2" presStyleCnt="6"/>
      <dgm:spPr/>
      <dgm:t>
        <a:bodyPr/>
        <a:lstStyle/>
        <a:p>
          <a:endParaRPr lang="en-US"/>
        </a:p>
      </dgm:t>
    </dgm:pt>
    <dgm:pt modelId="{566D30C5-A01A-4AA2-9F58-7BB8165CCABC}" type="pres">
      <dgm:prSet presAssocID="{2756979D-F2BC-452D-B70C-386E8855F24C}" presName="parentText" presStyleLbl="node1" presStyleIdx="3" presStyleCnt="6">
        <dgm:presLayoutVars>
          <dgm:chMax val="0"/>
          <dgm:bulletEnabled val="1"/>
        </dgm:presLayoutVars>
      </dgm:prSet>
      <dgm:spPr/>
      <dgm:t>
        <a:bodyPr/>
        <a:lstStyle/>
        <a:p>
          <a:endParaRPr lang="en-US"/>
        </a:p>
      </dgm:t>
    </dgm:pt>
    <dgm:pt modelId="{F2FAF1C1-6807-437A-BD17-E801A7A6DFEC}" type="pres">
      <dgm:prSet presAssocID="{2756979D-F2BC-452D-B70C-386E8855F24C}" presName="negativeSpace" presStyleCnt="0"/>
      <dgm:spPr/>
    </dgm:pt>
    <dgm:pt modelId="{2C78A7E7-5FBA-4D7A-BF6C-EA87611F2399}" type="pres">
      <dgm:prSet presAssocID="{2756979D-F2BC-452D-B70C-386E8855F24C}" presName="childText" presStyleLbl="conFgAcc1" presStyleIdx="3" presStyleCnt="6">
        <dgm:presLayoutVars>
          <dgm:bulletEnabled val="1"/>
        </dgm:presLayoutVars>
      </dgm:prSet>
      <dgm:spPr/>
    </dgm:pt>
    <dgm:pt modelId="{90738754-36B5-4895-B658-C0221DDA3DA5}" type="pres">
      <dgm:prSet presAssocID="{F8BA4A2D-ECF8-496B-889E-4750B1EA5F98}" presName="spaceBetweenRectangles" presStyleCnt="0"/>
      <dgm:spPr/>
    </dgm:pt>
    <dgm:pt modelId="{8090749E-AB91-4A86-907F-EDB38D607615}" type="pres">
      <dgm:prSet presAssocID="{F10DCD75-24FD-45B3-BDD9-0FBC9E664CEC}" presName="parentLin" presStyleCnt="0"/>
      <dgm:spPr/>
    </dgm:pt>
    <dgm:pt modelId="{CB11463E-A8DC-4ABE-9BB1-F83AB8C0091E}" type="pres">
      <dgm:prSet presAssocID="{F10DCD75-24FD-45B3-BDD9-0FBC9E664CEC}" presName="parentLeftMargin" presStyleLbl="node1" presStyleIdx="3" presStyleCnt="6"/>
      <dgm:spPr/>
      <dgm:t>
        <a:bodyPr/>
        <a:lstStyle/>
        <a:p>
          <a:endParaRPr lang="en-US"/>
        </a:p>
      </dgm:t>
    </dgm:pt>
    <dgm:pt modelId="{0E820002-190B-4675-AE69-CD9500B46BC2}" type="pres">
      <dgm:prSet presAssocID="{F10DCD75-24FD-45B3-BDD9-0FBC9E664CEC}" presName="parentText" presStyleLbl="node1" presStyleIdx="4" presStyleCnt="6">
        <dgm:presLayoutVars>
          <dgm:chMax val="0"/>
          <dgm:bulletEnabled val="1"/>
        </dgm:presLayoutVars>
      </dgm:prSet>
      <dgm:spPr/>
      <dgm:t>
        <a:bodyPr/>
        <a:lstStyle/>
        <a:p>
          <a:endParaRPr lang="en-US"/>
        </a:p>
      </dgm:t>
    </dgm:pt>
    <dgm:pt modelId="{86569B78-0E1A-4BDD-89D8-E62045AA0212}" type="pres">
      <dgm:prSet presAssocID="{F10DCD75-24FD-45B3-BDD9-0FBC9E664CEC}" presName="negativeSpace" presStyleCnt="0"/>
      <dgm:spPr/>
    </dgm:pt>
    <dgm:pt modelId="{3391172F-454B-45C3-AAC3-AD483730D679}" type="pres">
      <dgm:prSet presAssocID="{F10DCD75-24FD-45B3-BDD9-0FBC9E664CEC}" presName="childText" presStyleLbl="conFgAcc1" presStyleIdx="4" presStyleCnt="6">
        <dgm:presLayoutVars>
          <dgm:bulletEnabled val="1"/>
        </dgm:presLayoutVars>
      </dgm:prSet>
      <dgm:spPr/>
    </dgm:pt>
    <dgm:pt modelId="{CA0FD96E-B7C4-49E1-A30C-F66C6AA29FFA}" type="pres">
      <dgm:prSet presAssocID="{061848B6-12E3-44FF-96B0-91F4EF9F1C41}" presName="spaceBetweenRectangles" presStyleCnt="0"/>
      <dgm:spPr/>
    </dgm:pt>
    <dgm:pt modelId="{4EBBFDA1-E7DE-4E7A-ABC0-9CBBCBB28CC1}" type="pres">
      <dgm:prSet presAssocID="{72A6DF15-270E-4B12-9A6B-6E3C88A56BF7}" presName="parentLin" presStyleCnt="0"/>
      <dgm:spPr/>
    </dgm:pt>
    <dgm:pt modelId="{C2C21485-CC25-4BC8-8A48-EA65F3FC49B6}" type="pres">
      <dgm:prSet presAssocID="{72A6DF15-270E-4B12-9A6B-6E3C88A56BF7}" presName="parentLeftMargin" presStyleLbl="node1" presStyleIdx="4" presStyleCnt="6"/>
      <dgm:spPr/>
      <dgm:t>
        <a:bodyPr/>
        <a:lstStyle/>
        <a:p>
          <a:endParaRPr lang="en-US"/>
        </a:p>
      </dgm:t>
    </dgm:pt>
    <dgm:pt modelId="{59EB1B76-B2C4-4A0A-A86B-7E4841AC016C}" type="pres">
      <dgm:prSet presAssocID="{72A6DF15-270E-4B12-9A6B-6E3C88A56BF7}" presName="parentText" presStyleLbl="node1" presStyleIdx="5" presStyleCnt="6">
        <dgm:presLayoutVars>
          <dgm:chMax val="0"/>
          <dgm:bulletEnabled val="1"/>
        </dgm:presLayoutVars>
      </dgm:prSet>
      <dgm:spPr/>
      <dgm:t>
        <a:bodyPr/>
        <a:lstStyle/>
        <a:p>
          <a:endParaRPr lang="en-US"/>
        </a:p>
      </dgm:t>
    </dgm:pt>
    <dgm:pt modelId="{0CD17845-01AB-4453-A761-9C404E9426CF}" type="pres">
      <dgm:prSet presAssocID="{72A6DF15-270E-4B12-9A6B-6E3C88A56BF7}" presName="negativeSpace" presStyleCnt="0"/>
      <dgm:spPr/>
    </dgm:pt>
    <dgm:pt modelId="{94F8D401-19FE-4EE7-8637-1EDC360988BD}" type="pres">
      <dgm:prSet presAssocID="{72A6DF15-270E-4B12-9A6B-6E3C88A56BF7}" presName="childText" presStyleLbl="conFgAcc1" presStyleIdx="5" presStyleCnt="6">
        <dgm:presLayoutVars>
          <dgm:bulletEnabled val="1"/>
        </dgm:presLayoutVars>
      </dgm:prSet>
      <dgm:spPr/>
    </dgm:pt>
  </dgm:ptLst>
  <dgm:cxnLst>
    <dgm:cxn modelId="{DFEECF03-D36D-45CF-A58F-C275C560776F}" type="presOf" srcId="{F10DCD75-24FD-45B3-BDD9-0FBC9E664CEC}" destId="{CB11463E-A8DC-4ABE-9BB1-F83AB8C0091E}" srcOrd="0" destOrd="0" presId="urn:microsoft.com/office/officeart/2005/8/layout/list1"/>
    <dgm:cxn modelId="{E2A83C65-CBB3-42B7-B2DF-D9E90C51AD90}" type="presOf" srcId="{F10DCD75-24FD-45B3-BDD9-0FBC9E664CEC}" destId="{0E820002-190B-4675-AE69-CD9500B46BC2}" srcOrd="1" destOrd="0" presId="urn:microsoft.com/office/officeart/2005/8/layout/list1"/>
    <dgm:cxn modelId="{05BC3828-F00E-4825-9C94-94CA98F4093D}" type="presOf" srcId="{59E43933-49CA-44DC-891D-C406C53FD77F}" destId="{F466FE23-FAA3-498F-9D9E-E4B0F550545F}" srcOrd="1" destOrd="0" presId="urn:microsoft.com/office/officeart/2005/8/layout/list1"/>
    <dgm:cxn modelId="{1936DF9E-6C89-40FE-9037-ED9AA4328F4A}" type="presOf" srcId="{BB9010BD-22C4-48B2-989E-BAB8A9CE920A}" destId="{0F4FBB5E-451D-43A4-AF5D-9D434DAD7539}" srcOrd="0" destOrd="0" presId="urn:microsoft.com/office/officeart/2005/8/layout/list1"/>
    <dgm:cxn modelId="{E3BCFE36-11AA-4909-B80A-8FD9997952F8}" type="presOf" srcId="{94E385DF-2F36-44E0-A48D-E23AA674C38F}" destId="{CDE36F66-2C7D-4240-B91B-E1B267FA65B9}" srcOrd="0" destOrd="0" presId="urn:microsoft.com/office/officeart/2005/8/layout/list1"/>
    <dgm:cxn modelId="{2F5A83A6-8264-4039-B02B-BA5ABECAC9B1}" srcId="{94E385DF-2F36-44E0-A48D-E23AA674C38F}" destId="{C49C0413-3C95-4648-9A8E-3BA100E752EA}" srcOrd="1" destOrd="0" parTransId="{CC80F2D9-5BED-44B5-A333-FBCF3A8FFD8E}" sibTransId="{6CF6E0F7-17C7-4EE4-A7E5-B9E558E524D5}"/>
    <dgm:cxn modelId="{91412F9D-F1BD-4C33-BA53-A53CB3ADAA9C}" type="presOf" srcId="{C49C0413-3C95-4648-9A8E-3BA100E752EA}" destId="{355F6E8F-B9D4-4FE5-AB47-22BC4D3D3796}" srcOrd="1" destOrd="0" presId="urn:microsoft.com/office/officeart/2005/8/layout/list1"/>
    <dgm:cxn modelId="{A0AA92C7-A72C-4143-8EA1-ECB91E389B79}" type="presOf" srcId="{BB9010BD-22C4-48B2-989E-BAB8A9CE920A}" destId="{C9F82729-F6D1-41DB-BB63-2546187A3132}" srcOrd="1" destOrd="0" presId="urn:microsoft.com/office/officeart/2005/8/layout/list1"/>
    <dgm:cxn modelId="{99BF6341-030A-42D5-9ED0-2A805CA6AD7F}" srcId="{94E385DF-2F36-44E0-A48D-E23AA674C38F}" destId="{F10DCD75-24FD-45B3-BDD9-0FBC9E664CEC}" srcOrd="4" destOrd="0" parTransId="{728AA5F2-7A6E-4B9D-96A4-E44688AF6F74}" sibTransId="{061848B6-12E3-44FF-96B0-91F4EF9F1C41}"/>
    <dgm:cxn modelId="{ED097AC8-E015-4326-8B10-18DA65AD1E3E}" srcId="{94E385DF-2F36-44E0-A48D-E23AA674C38F}" destId="{59E43933-49CA-44DC-891D-C406C53FD77F}" srcOrd="0" destOrd="0" parTransId="{BC180BFD-9555-401F-9A21-7DE26F174B06}" sibTransId="{3EC4D979-0F36-41D0-9B15-9BF493C580BE}"/>
    <dgm:cxn modelId="{6BFFEBCD-643D-4931-96A6-750D6D3F4FB2}" srcId="{94E385DF-2F36-44E0-A48D-E23AA674C38F}" destId="{2756979D-F2BC-452D-B70C-386E8855F24C}" srcOrd="3" destOrd="0" parTransId="{40C526A3-7D0D-46EF-9FCA-CAD9B67BD2EA}" sibTransId="{F8BA4A2D-ECF8-496B-889E-4750B1EA5F98}"/>
    <dgm:cxn modelId="{AEFDC0E5-4815-4221-97D7-C0A90748EC18}" type="presOf" srcId="{59E43933-49CA-44DC-891D-C406C53FD77F}" destId="{DCB0DAD1-70AF-4213-9E54-3B2D87667A7B}" srcOrd="0" destOrd="0" presId="urn:microsoft.com/office/officeart/2005/8/layout/list1"/>
    <dgm:cxn modelId="{AEA34F56-E77C-4201-8AF4-828A8AA4E4F6}" srcId="{94E385DF-2F36-44E0-A48D-E23AA674C38F}" destId="{72A6DF15-270E-4B12-9A6B-6E3C88A56BF7}" srcOrd="5" destOrd="0" parTransId="{CE430DBF-8888-4AB9-BBA0-0F52B357206F}" sibTransId="{D0E15725-D128-4DF8-8923-E8EE20B904AA}"/>
    <dgm:cxn modelId="{AECAC87D-D3BE-43A5-B22B-89F01C676CD4}" type="presOf" srcId="{72A6DF15-270E-4B12-9A6B-6E3C88A56BF7}" destId="{C2C21485-CC25-4BC8-8A48-EA65F3FC49B6}" srcOrd="0" destOrd="0" presId="urn:microsoft.com/office/officeart/2005/8/layout/list1"/>
    <dgm:cxn modelId="{0FD5B300-280B-498A-8468-31CBBD07F1F2}" type="presOf" srcId="{2756979D-F2BC-452D-B70C-386E8855F24C}" destId="{AF713023-A669-4D81-B5AE-936A8F262668}" srcOrd="0" destOrd="0" presId="urn:microsoft.com/office/officeart/2005/8/layout/list1"/>
    <dgm:cxn modelId="{4A71A538-3B1B-429C-A63E-8F9BEDF55C88}" type="presOf" srcId="{C49C0413-3C95-4648-9A8E-3BA100E752EA}" destId="{3E5FBC5C-848F-4BBD-A6E7-039897D742EA}" srcOrd="0" destOrd="0" presId="urn:microsoft.com/office/officeart/2005/8/layout/list1"/>
    <dgm:cxn modelId="{F84E2E15-2700-4435-9D51-B8261F0C5236}" type="presOf" srcId="{72A6DF15-270E-4B12-9A6B-6E3C88A56BF7}" destId="{59EB1B76-B2C4-4A0A-A86B-7E4841AC016C}" srcOrd="1" destOrd="0" presId="urn:microsoft.com/office/officeart/2005/8/layout/list1"/>
    <dgm:cxn modelId="{DD42A552-739F-4CFB-BF20-8666310C319E}" type="presOf" srcId="{2756979D-F2BC-452D-B70C-386E8855F24C}" destId="{566D30C5-A01A-4AA2-9F58-7BB8165CCABC}" srcOrd="1" destOrd="0" presId="urn:microsoft.com/office/officeart/2005/8/layout/list1"/>
    <dgm:cxn modelId="{34B3A524-A099-4764-883B-323CC5E5C81F}" srcId="{94E385DF-2F36-44E0-A48D-E23AA674C38F}" destId="{BB9010BD-22C4-48B2-989E-BAB8A9CE920A}" srcOrd="2" destOrd="0" parTransId="{F0A23CB9-7AD9-4CC1-A467-CA694AA6AF95}" sibTransId="{4B905F61-D4B9-4BF7-A310-2AC04399F495}"/>
    <dgm:cxn modelId="{E6AD92D1-E8A5-483B-AB51-AB2DEC90BE32}" type="presParOf" srcId="{CDE36F66-2C7D-4240-B91B-E1B267FA65B9}" destId="{A3553550-6821-4C85-88BC-11C03D5DF9C6}" srcOrd="0" destOrd="0" presId="urn:microsoft.com/office/officeart/2005/8/layout/list1"/>
    <dgm:cxn modelId="{6D0505E6-D258-404E-8496-E9CBBEA48FFA}" type="presParOf" srcId="{A3553550-6821-4C85-88BC-11C03D5DF9C6}" destId="{DCB0DAD1-70AF-4213-9E54-3B2D87667A7B}" srcOrd="0" destOrd="0" presId="urn:microsoft.com/office/officeart/2005/8/layout/list1"/>
    <dgm:cxn modelId="{F0E3841C-CD60-4D93-8751-A8DEA66E861D}" type="presParOf" srcId="{A3553550-6821-4C85-88BC-11C03D5DF9C6}" destId="{F466FE23-FAA3-498F-9D9E-E4B0F550545F}" srcOrd="1" destOrd="0" presId="urn:microsoft.com/office/officeart/2005/8/layout/list1"/>
    <dgm:cxn modelId="{FA1075D6-2697-4E84-8104-15CE37EB7878}" type="presParOf" srcId="{CDE36F66-2C7D-4240-B91B-E1B267FA65B9}" destId="{941D5C1A-CFA3-48ED-9F72-65931F754E37}" srcOrd="1" destOrd="0" presId="urn:microsoft.com/office/officeart/2005/8/layout/list1"/>
    <dgm:cxn modelId="{FD47A3F2-5857-4D99-870C-404DDB0368FD}" type="presParOf" srcId="{CDE36F66-2C7D-4240-B91B-E1B267FA65B9}" destId="{EB6C57DE-E416-4B23-8368-2EDBFB5B61B4}" srcOrd="2" destOrd="0" presId="urn:microsoft.com/office/officeart/2005/8/layout/list1"/>
    <dgm:cxn modelId="{D1A2ED72-4625-496A-9ECE-43F0CE4C1CBE}" type="presParOf" srcId="{CDE36F66-2C7D-4240-B91B-E1B267FA65B9}" destId="{DC529BA0-F48C-4CFC-BBA2-EF5D5FE4420E}" srcOrd="3" destOrd="0" presId="urn:microsoft.com/office/officeart/2005/8/layout/list1"/>
    <dgm:cxn modelId="{34E0A49A-3A32-464F-86EA-E449502758D8}" type="presParOf" srcId="{CDE36F66-2C7D-4240-B91B-E1B267FA65B9}" destId="{293F66B1-C1F7-48A5-823D-B369AE3A2AAF}" srcOrd="4" destOrd="0" presId="urn:microsoft.com/office/officeart/2005/8/layout/list1"/>
    <dgm:cxn modelId="{FFC43FA8-1A96-4CE6-8CC2-603BCCBB886B}" type="presParOf" srcId="{293F66B1-C1F7-48A5-823D-B369AE3A2AAF}" destId="{3E5FBC5C-848F-4BBD-A6E7-039897D742EA}" srcOrd="0" destOrd="0" presId="urn:microsoft.com/office/officeart/2005/8/layout/list1"/>
    <dgm:cxn modelId="{E78F175E-6821-403A-B755-D4AF6BDCC29D}" type="presParOf" srcId="{293F66B1-C1F7-48A5-823D-B369AE3A2AAF}" destId="{355F6E8F-B9D4-4FE5-AB47-22BC4D3D3796}" srcOrd="1" destOrd="0" presId="urn:microsoft.com/office/officeart/2005/8/layout/list1"/>
    <dgm:cxn modelId="{B082394F-B26E-46A0-9BF9-BA275F99481B}" type="presParOf" srcId="{CDE36F66-2C7D-4240-B91B-E1B267FA65B9}" destId="{0AD5AACC-519A-4473-8894-DB86DCB491CD}" srcOrd="5" destOrd="0" presId="urn:microsoft.com/office/officeart/2005/8/layout/list1"/>
    <dgm:cxn modelId="{3020B8A2-0CEB-4C8B-BC3B-C75E626C8E8D}" type="presParOf" srcId="{CDE36F66-2C7D-4240-B91B-E1B267FA65B9}" destId="{6D30A250-8AB0-43F2-9E10-7EE6AE4E363E}" srcOrd="6" destOrd="0" presId="urn:microsoft.com/office/officeart/2005/8/layout/list1"/>
    <dgm:cxn modelId="{9DCD7690-C5CC-4E27-9168-C36954044665}" type="presParOf" srcId="{CDE36F66-2C7D-4240-B91B-E1B267FA65B9}" destId="{66749AC5-3983-424D-993A-3330FB3B364E}" srcOrd="7" destOrd="0" presId="urn:microsoft.com/office/officeart/2005/8/layout/list1"/>
    <dgm:cxn modelId="{338E380E-6DA4-4DB1-B712-28C1862537BD}" type="presParOf" srcId="{CDE36F66-2C7D-4240-B91B-E1B267FA65B9}" destId="{4A2E98FB-3E23-4A1D-A354-6B2B3D3FAB78}" srcOrd="8" destOrd="0" presId="urn:microsoft.com/office/officeart/2005/8/layout/list1"/>
    <dgm:cxn modelId="{3996873B-F189-4996-B27E-508FBFB0CC92}" type="presParOf" srcId="{4A2E98FB-3E23-4A1D-A354-6B2B3D3FAB78}" destId="{0F4FBB5E-451D-43A4-AF5D-9D434DAD7539}" srcOrd="0" destOrd="0" presId="urn:microsoft.com/office/officeart/2005/8/layout/list1"/>
    <dgm:cxn modelId="{B7A46C62-618F-4217-B5BD-ED2CE8D91C03}" type="presParOf" srcId="{4A2E98FB-3E23-4A1D-A354-6B2B3D3FAB78}" destId="{C9F82729-F6D1-41DB-BB63-2546187A3132}" srcOrd="1" destOrd="0" presId="urn:microsoft.com/office/officeart/2005/8/layout/list1"/>
    <dgm:cxn modelId="{86009AD8-75CA-4C31-903C-EDDDA85F94DF}" type="presParOf" srcId="{CDE36F66-2C7D-4240-B91B-E1B267FA65B9}" destId="{011EA854-D42F-457F-A953-AF448639E6FD}" srcOrd="9" destOrd="0" presId="urn:microsoft.com/office/officeart/2005/8/layout/list1"/>
    <dgm:cxn modelId="{A7D5D9AC-F27E-4F0C-9CDB-07F7B037B97F}" type="presParOf" srcId="{CDE36F66-2C7D-4240-B91B-E1B267FA65B9}" destId="{64FE1655-B173-4226-8D73-E4395836057F}" srcOrd="10" destOrd="0" presId="urn:microsoft.com/office/officeart/2005/8/layout/list1"/>
    <dgm:cxn modelId="{6C12DDB7-207D-4420-8DC9-C148A07BB0D7}" type="presParOf" srcId="{CDE36F66-2C7D-4240-B91B-E1B267FA65B9}" destId="{C59AA490-6B7A-48C0-8418-0B4DFFDCB0DA}" srcOrd="11" destOrd="0" presId="urn:microsoft.com/office/officeart/2005/8/layout/list1"/>
    <dgm:cxn modelId="{EC6744C1-AB8B-42DD-B2FC-09875086B41E}" type="presParOf" srcId="{CDE36F66-2C7D-4240-B91B-E1B267FA65B9}" destId="{E8AC0EC4-D42E-4ED4-ABAB-874A97CAAE6C}" srcOrd="12" destOrd="0" presId="urn:microsoft.com/office/officeart/2005/8/layout/list1"/>
    <dgm:cxn modelId="{D00D8370-E4E5-4C93-980B-60F55AB29922}" type="presParOf" srcId="{E8AC0EC4-D42E-4ED4-ABAB-874A97CAAE6C}" destId="{AF713023-A669-4D81-B5AE-936A8F262668}" srcOrd="0" destOrd="0" presId="urn:microsoft.com/office/officeart/2005/8/layout/list1"/>
    <dgm:cxn modelId="{77470822-6028-48BA-B364-04F6F34904DE}" type="presParOf" srcId="{E8AC0EC4-D42E-4ED4-ABAB-874A97CAAE6C}" destId="{566D30C5-A01A-4AA2-9F58-7BB8165CCABC}" srcOrd="1" destOrd="0" presId="urn:microsoft.com/office/officeart/2005/8/layout/list1"/>
    <dgm:cxn modelId="{90022CED-A9AD-46A9-B4C6-A91D8A9811B9}" type="presParOf" srcId="{CDE36F66-2C7D-4240-B91B-E1B267FA65B9}" destId="{F2FAF1C1-6807-437A-BD17-E801A7A6DFEC}" srcOrd="13" destOrd="0" presId="urn:microsoft.com/office/officeart/2005/8/layout/list1"/>
    <dgm:cxn modelId="{1FEC6046-D98F-46D9-B85A-4C4C5B6D7094}" type="presParOf" srcId="{CDE36F66-2C7D-4240-B91B-E1B267FA65B9}" destId="{2C78A7E7-5FBA-4D7A-BF6C-EA87611F2399}" srcOrd="14" destOrd="0" presId="urn:microsoft.com/office/officeart/2005/8/layout/list1"/>
    <dgm:cxn modelId="{81D540F5-98C4-4B39-8A9F-3DDF137E77E6}" type="presParOf" srcId="{CDE36F66-2C7D-4240-B91B-E1B267FA65B9}" destId="{90738754-36B5-4895-B658-C0221DDA3DA5}" srcOrd="15" destOrd="0" presId="urn:microsoft.com/office/officeart/2005/8/layout/list1"/>
    <dgm:cxn modelId="{A9087851-078F-4997-AD61-8931719DA48D}" type="presParOf" srcId="{CDE36F66-2C7D-4240-B91B-E1B267FA65B9}" destId="{8090749E-AB91-4A86-907F-EDB38D607615}" srcOrd="16" destOrd="0" presId="urn:microsoft.com/office/officeart/2005/8/layout/list1"/>
    <dgm:cxn modelId="{170A3A8B-2B6E-4387-A08D-D64B9F4AA7BA}" type="presParOf" srcId="{8090749E-AB91-4A86-907F-EDB38D607615}" destId="{CB11463E-A8DC-4ABE-9BB1-F83AB8C0091E}" srcOrd="0" destOrd="0" presId="urn:microsoft.com/office/officeart/2005/8/layout/list1"/>
    <dgm:cxn modelId="{B14DD00F-BC48-45D6-BD27-378EBD406B16}" type="presParOf" srcId="{8090749E-AB91-4A86-907F-EDB38D607615}" destId="{0E820002-190B-4675-AE69-CD9500B46BC2}" srcOrd="1" destOrd="0" presId="urn:microsoft.com/office/officeart/2005/8/layout/list1"/>
    <dgm:cxn modelId="{F0ADB0D4-6541-447A-8F3E-039709B50392}" type="presParOf" srcId="{CDE36F66-2C7D-4240-B91B-E1B267FA65B9}" destId="{86569B78-0E1A-4BDD-89D8-E62045AA0212}" srcOrd="17" destOrd="0" presId="urn:microsoft.com/office/officeart/2005/8/layout/list1"/>
    <dgm:cxn modelId="{95C180BA-E66D-4E41-8C8B-9941AD73117A}" type="presParOf" srcId="{CDE36F66-2C7D-4240-B91B-E1B267FA65B9}" destId="{3391172F-454B-45C3-AAC3-AD483730D679}" srcOrd="18" destOrd="0" presId="urn:microsoft.com/office/officeart/2005/8/layout/list1"/>
    <dgm:cxn modelId="{A88E6296-43F1-421F-B748-19CE5AE2223A}" type="presParOf" srcId="{CDE36F66-2C7D-4240-B91B-E1B267FA65B9}" destId="{CA0FD96E-B7C4-49E1-A30C-F66C6AA29FFA}" srcOrd="19" destOrd="0" presId="urn:microsoft.com/office/officeart/2005/8/layout/list1"/>
    <dgm:cxn modelId="{73937C34-764F-4220-B4F5-70AC1B0B77A0}" type="presParOf" srcId="{CDE36F66-2C7D-4240-B91B-E1B267FA65B9}" destId="{4EBBFDA1-E7DE-4E7A-ABC0-9CBBCBB28CC1}" srcOrd="20" destOrd="0" presId="urn:microsoft.com/office/officeart/2005/8/layout/list1"/>
    <dgm:cxn modelId="{6B2EA9D5-831F-421F-8209-CF472A51D2F3}" type="presParOf" srcId="{4EBBFDA1-E7DE-4E7A-ABC0-9CBBCBB28CC1}" destId="{C2C21485-CC25-4BC8-8A48-EA65F3FC49B6}" srcOrd="0" destOrd="0" presId="urn:microsoft.com/office/officeart/2005/8/layout/list1"/>
    <dgm:cxn modelId="{5837FFD1-3534-481D-9EC1-D1C4EC0A7A05}" type="presParOf" srcId="{4EBBFDA1-E7DE-4E7A-ABC0-9CBBCBB28CC1}" destId="{59EB1B76-B2C4-4A0A-A86B-7E4841AC016C}" srcOrd="1" destOrd="0" presId="urn:microsoft.com/office/officeart/2005/8/layout/list1"/>
    <dgm:cxn modelId="{5142EE74-8C68-4756-B12F-0EEC8AFA9896}" type="presParOf" srcId="{CDE36F66-2C7D-4240-B91B-E1B267FA65B9}" destId="{0CD17845-01AB-4453-A761-9C404E9426CF}" srcOrd="21" destOrd="0" presId="urn:microsoft.com/office/officeart/2005/8/layout/list1"/>
    <dgm:cxn modelId="{724E31CC-7033-4D39-A47F-86873D69AC0C}" type="presParOf" srcId="{CDE36F66-2C7D-4240-B91B-E1B267FA65B9}" destId="{94F8D401-19FE-4EE7-8637-1EDC360988BD}"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215D2F-C313-47E2-B921-3B88CF07D4FB}" type="doc">
      <dgm:prSet loTypeId="urn:microsoft.com/office/officeart/2005/8/layout/hList6" loCatId="list" qsTypeId="urn:microsoft.com/office/officeart/2005/8/quickstyle/simple1" qsCatId="simple" csTypeId="urn:microsoft.com/office/officeart/2005/8/colors/colorful1#2" csCatId="colorful" phldr="1"/>
      <dgm:spPr/>
      <dgm:t>
        <a:bodyPr/>
        <a:lstStyle/>
        <a:p>
          <a:endParaRPr lang="en-IN"/>
        </a:p>
      </dgm:t>
    </dgm:pt>
    <dgm:pt modelId="{BB8D7871-45C1-4302-942F-C2D3479CB772}">
      <dgm:prSet phldrT="[Text]" custT="1"/>
      <dgm:spPr/>
      <dgm:t>
        <a:bodyPr anchor="ctr"/>
        <a:lstStyle/>
        <a:p>
          <a:r>
            <a:rPr lang="en-US" sz="2800" dirty="0"/>
            <a:t>Establishment of budget</a:t>
          </a:r>
          <a:endParaRPr lang="en-IN" sz="2800" dirty="0"/>
        </a:p>
      </dgm:t>
    </dgm:pt>
    <dgm:pt modelId="{B9852BB4-75D6-4771-93C5-8A390613121C}" type="parTrans" cxnId="{A512F136-9AE3-4CE6-8BB4-CBAC5DBD50CB}">
      <dgm:prSet/>
      <dgm:spPr/>
      <dgm:t>
        <a:bodyPr/>
        <a:lstStyle/>
        <a:p>
          <a:endParaRPr lang="en-IN"/>
        </a:p>
      </dgm:t>
    </dgm:pt>
    <dgm:pt modelId="{96F8F33C-8993-4A68-9C17-A92484D7696C}" type="sibTrans" cxnId="{A512F136-9AE3-4CE6-8BB4-CBAC5DBD50CB}">
      <dgm:prSet/>
      <dgm:spPr/>
      <dgm:t>
        <a:bodyPr/>
        <a:lstStyle/>
        <a:p>
          <a:endParaRPr lang="en-IN"/>
        </a:p>
      </dgm:t>
    </dgm:pt>
    <dgm:pt modelId="{BBF54091-A25E-445D-A830-62A4CB371B65}">
      <dgm:prSet phldrT="[Text]" phldr="1"/>
      <dgm:spPr/>
      <dgm:t>
        <a:bodyPr anchor="ctr"/>
        <a:lstStyle/>
        <a:p>
          <a:endParaRPr lang="en-IN" sz="1600"/>
        </a:p>
      </dgm:t>
    </dgm:pt>
    <dgm:pt modelId="{F1B0FA60-70BB-4FB2-94CA-1E95984C81F2}" type="parTrans" cxnId="{B2A91294-D6D8-4FF3-A6AD-925C76F10DCB}">
      <dgm:prSet/>
      <dgm:spPr/>
      <dgm:t>
        <a:bodyPr/>
        <a:lstStyle/>
        <a:p>
          <a:endParaRPr lang="en-IN"/>
        </a:p>
      </dgm:t>
    </dgm:pt>
    <dgm:pt modelId="{64897DC3-C113-4218-95D5-5875A289C9A7}" type="sibTrans" cxnId="{B2A91294-D6D8-4FF3-A6AD-925C76F10DCB}">
      <dgm:prSet/>
      <dgm:spPr/>
      <dgm:t>
        <a:bodyPr/>
        <a:lstStyle/>
        <a:p>
          <a:endParaRPr lang="en-IN"/>
        </a:p>
      </dgm:t>
    </dgm:pt>
    <dgm:pt modelId="{947CF9B3-9819-44E3-B6C9-B9629ACEA35B}">
      <dgm:prSet phldrT="[Text]" phldr="1"/>
      <dgm:spPr/>
      <dgm:t>
        <a:bodyPr anchor="ctr"/>
        <a:lstStyle/>
        <a:p>
          <a:endParaRPr lang="en-IN" sz="1600"/>
        </a:p>
      </dgm:t>
    </dgm:pt>
    <dgm:pt modelId="{DE0D2964-E213-437C-AF34-6DD0DC8CAD8B}" type="parTrans" cxnId="{D450F920-F52E-4857-978F-E5CBAE44BB72}">
      <dgm:prSet/>
      <dgm:spPr/>
      <dgm:t>
        <a:bodyPr/>
        <a:lstStyle/>
        <a:p>
          <a:endParaRPr lang="en-IN"/>
        </a:p>
      </dgm:t>
    </dgm:pt>
    <dgm:pt modelId="{46F87835-AF24-42C9-9FCA-26D274F756A8}" type="sibTrans" cxnId="{D450F920-F52E-4857-978F-E5CBAE44BB72}">
      <dgm:prSet/>
      <dgm:spPr/>
      <dgm:t>
        <a:bodyPr/>
        <a:lstStyle/>
        <a:p>
          <a:endParaRPr lang="en-IN"/>
        </a:p>
      </dgm:t>
    </dgm:pt>
    <dgm:pt modelId="{371A8886-34D9-473A-A3B6-E8F96C778035}">
      <dgm:prSet phldrT="[Text]" custT="1"/>
      <dgm:spPr/>
      <dgm:t>
        <a:bodyPr anchor="ctr"/>
        <a:lstStyle/>
        <a:p>
          <a:r>
            <a:rPr lang="en-US" sz="2800" dirty="0"/>
            <a:t>Measurement of achievements</a:t>
          </a:r>
          <a:endParaRPr lang="en-IN" sz="2800" dirty="0"/>
        </a:p>
      </dgm:t>
    </dgm:pt>
    <dgm:pt modelId="{0423DBD8-E1DF-4CAF-BCAF-91CA1AEDB8EB}" type="parTrans" cxnId="{3693F517-1887-445F-AFB2-9C7D9CACCF8F}">
      <dgm:prSet/>
      <dgm:spPr/>
      <dgm:t>
        <a:bodyPr/>
        <a:lstStyle/>
        <a:p>
          <a:endParaRPr lang="en-IN"/>
        </a:p>
      </dgm:t>
    </dgm:pt>
    <dgm:pt modelId="{F61E0E3D-9F22-4DB8-8B3C-0D656D57EA21}" type="sibTrans" cxnId="{3693F517-1887-445F-AFB2-9C7D9CACCF8F}">
      <dgm:prSet/>
      <dgm:spPr/>
      <dgm:t>
        <a:bodyPr/>
        <a:lstStyle/>
        <a:p>
          <a:endParaRPr lang="en-IN"/>
        </a:p>
      </dgm:t>
    </dgm:pt>
    <dgm:pt modelId="{510F4720-D219-4726-82C4-4E314573ED66}">
      <dgm:prSet phldrT="[Text]" phldr="1" custT="1"/>
      <dgm:spPr/>
      <dgm:t>
        <a:bodyPr anchor="ctr"/>
        <a:lstStyle/>
        <a:p>
          <a:endParaRPr lang="en-IN" sz="2800"/>
        </a:p>
      </dgm:t>
    </dgm:pt>
    <dgm:pt modelId="{2993C06D-97DD-4C1B-BEAB-D9332E8CC72A}" type="parTrans" cxnId="{C6D38C68-7F13-46B7-BF10-EFA58FFA26C9}">
      <dgm:prSet/>
      <dgm:spPr/>
      <dgm:t>
        <a:bodyPr/>
        <a:lstStyle/>
        <a:p>
          <a:endParaRPr lang="en-IN"/>
        </a:p>
      </dgm:t>
    </dgm:pt>
    <dgm:pt modelId="{C4FF0E36-1978-40D3-9AB9-11EA8A2DB509}" type="sibTrans" cxnId="{C6D38C68-7F13-46B7-BF10-EFA58FFA26C9}">
      <dgm:prSet/>
      <dgm:spPr/>
      <dgm:t>
        <a:bodyPr/>
        <a:lstStyle/>
        <a:p>
          <a:endParaRPr lang="en-IN"/>
        </a:p>
      </dgm:t>
    </dgm:pt>
    <dgm:pt modelId="{946EE448-5CE7-4AFF-A931-F0488E77F0DF}">
      <dgm:prSet phldrT="[Text]" phldr="1"/>
      <dgm:spPr/>
      <dgm:t>
        <a:bodyPr anchor="ctr"/>
        <a:lstStyle/>
        <a:p>
          <a:endParaRPr lang="en-IN" sz="1700"/>
        </a:p>
      </dgm:t>
    </dgm:pt>
    <dgm:pt modelId="{D85C79F7-2A95-4621-AB19-2B13DF6B9312}" type="parTrans" cxnId="{69AF4163-9D57-4E2E-9475-CDC664E55422}">
      <dgm:prSet/>
      <dgm:spPr/>
      <dgm:t>
        <a:bodyPr/>
        <a:lstStyle/>
        <a:p>
          <a:endParaRPr lang="en-IN"/>
        </a:p>
      </dgm:t>
    </dgm:pt>
    <dgm:pt modelId="{9C37CD11-CA8C-4ADD-A525-A2B73D27CC01}" type="sibTrans" cxnId="{69AF4163-9D57-4E2E-9475-CDC664E55422}">
      <dgm:prSet/>
      <dgm:spPr/>
      <dgm:t>
        <a:bodyPr/>
        <a:lstStyle/>
        <a:p>
          <a:endParaRPr lang="en-IN"/>
        </a:p>
      </dgm:t>
    </dgm:pt>
    <dgm:pt modelId="{FB1A6917-A9CC-4BDE-82A2-11D6AF19F223}">
      <dgm:prSet phldrT="[Text]" custT="1"/>
      <dgm:spPr/>
      <dgm:t>
        <a:bodyPr anchor="ctr"/>
        <a:lstStyle/>
        <a:p>
          <a:r>
            <a:rPr lang="en-US" sz="2800" dirty="0"/>
            <a:t>Continuous comparison</a:t>
          </a:r>
          <a:endParaRPr lang="en-IN" sz="2800" dirty="0"/>
        </a:p>
      </dgm:t>
    </dgm:pt>
    <dgm:pt modelId="{94427B13-0322-4D1B-984D-C4ADC49133DD}" type="parTrans" cxnId="{ADB99A3C-5FDB-4AA8-A035-C99734D44FA9}">
      <dgm:prSet/>
      <dgm:spPr/>
      <dgm:t>
        <a:bodyPr/>
        <a:lstStyle/>
        <a:p>
          <a:endParaRPr lang="en-IN"/>
        </a:p>
      </dgm:t>
    </dgm:pt>
    <dgm:pt modelId="{D00D481D-15D0-444B-81BA-12D30069DB69}" type="sibTrans" cxnId="{ADB99A3C-5FDB-4AA8-A035-C99734D44FA9}">
      <dgm:prSet/>
      <dgm:spPr/>
      <dgm:t>
        <a:bodyPr/>
        <a:lstStyle/>
        <a:p>
          <a:endParaRPr lang="en-IN"/>
        </a:p>
      </dgm:t>
    </dgm:pt>
    <dgm:pt modelId="{D166987F-74FF-4603-8DDC-23F8D52C0F8E}">
      <dgm:prSet phldrT="[Text]" phldr="1"/>
      <dgm:spPr/>
      <dgm:t>
        <a:bodyPr anchor="ctr"/>
        <a:lstStyle/>
        <a:p>
          <a:endParaRPr lang="en-IN" sz="2000"/>
        </a:p>
      </dgm:t>
    </dgm:pt>
    <dgm:pt modelId="{8C9C58D5-DCD4-43BC-A60B-F37B73BCA3D0}" type="parTrans" cxnId="{CCB19448-9E08-47DB-800C-07740E776537}">
      <dgm:prSet/>
      <dgm:spPr/>
      <dgm:t>
        <a:bodyPr/>
        <a:lstStyle/>
        <a:p>
          <a:endParaRPr lang="en-IN"/>
        </a:p>
      </dgm:t>
    </dgm:pt>
    <dgm:pt modelId="{0515BA0A-C24A-40CF-901A-1ED9B376DF79}" type="sibTrans" cxnId="{CCB19448-9E08-47DB-800C-07740E776537}">
      <dgm:prSet/>
      <dgm:spPr/>
      <dgm:t>
        <a:bodyPr/>
        <a:lstStyle/>
        <a:p>
          <a:endParaRPr lang="en-IN"/>
        </a:p>
      </dgm:t>
    </dgm:pt>
    <dgm:pt modelId="{FB81F6D2-969A-41C2-83A4-4798D911FE88}">
      <dgm:prSet phldrT="[Text]" phldr="1"/>
      <dgm:spPr/>
      <dgm:t>
        <a:bodyPr anchor="ctr"/>
        <a:lstStyle/>
        <a:p>
          <a:endParaRPr lang="en-IN" sz="2000"/>
        </a:p>
      </dgm:t>
    </dgm:pt>
    <dgm:pt modelId="{97F1495F-09E8-4F17-88E5-72E418F49991}" type="parTrans" cxnId="{0F6850B0-B46A-4F1A-A398-EF5E744FB5EB}">
      <dgm:prSet/>
      <dgm:spPr/>
      <dgm:t>
        <a:bodyPr/>
        <a:lstStyle/>
        <a:p>
          <a:endParaRPr lang="en-IN"/>
        </a:p>
      </dgm:t>
    </dgm:pt>
    <dgm:pt modelId="{CBE001DB-8CCE-479D-BDC2-FFA0930F8F19}" type="sibTrans" cxnId="{0F6850B0-B46A-4F1A-A398-EF5E744FB5EB}">
      <dgm:prSet/>
      <dgm:spPr/>
      <dgm:t>
        <a:bodyPr/>
        <a:lstStyle/>
        <a:p>
          <a:endParaRPr lang="en-IN"/>
        </a:p>
      </dgm:t>
    </dgm:pt>
    <dgm:pt modelId="{A18E7A28-4EF2-4940-9CA8-510A79116C7F}">
      <dgm:prSet/>
      <dgm:spPr/>
      <dgm:t>
        <a:bodyPr/>
        <a:lstStyle/>
        <a:p>
          <a:r>
            <a:rPr lang="en-US" dirty="0"/>
            <a:t>Analysis of variance</a:t>
          </a:r>
          <a:endParaRPr lang="en-IN" dirty="0"/>
        </a:p>
      </dgm:t>
    </dgm:pt>
    <dgm:pt modelId="{4C208C16-D564-4195-880C-B287D4BA4F43}" type="parTrans" cxnId="{FD8D5C74-F23D-482D-817D-871887D6EB0F}">
      <dgm:prSet/>
      <dgm:spPr/>
      <dgm:t>
        <a:bodyPr/>
        <a:lstStyle/>
        <a:p>
          <a:endParaRPr lang="en-IN"/>
        </a:p>
      </dgm:t>
    </dgm:pt>
    <dgm:pt modelId="{493578A3-B103-4853-8DAC-A726D7A900BD}" type="sibTrans" cxnId="{FD8D5C74-F23D-482D-817D-871887D6EB0F}">
      <dgm:prSet/>
      <dgm:spPr/>
      <dgm:t>
        <a:bodyPr/>
        <a:lstStyle/>
        <a:p>
          <a:endParaRPr lang="en-IN"/>
        </a:p>
      </dgm:t>
    </dgm:pt>
    <dgm:pt modelId="{A757C1CD-81E0-4963-B95D-65B3C2169B16}">
      <dgm:prSet/>
      <dgm:spPr/>
      <dgm:t>
        <a:bodyPr/>
        <a:lstStyle/>
        <a:p>
          <a:r>
            <a:rPr lang="en-US"/>
            <a:t>Taking remedial action</a:t>
          </a:r>
          <a:endParaRPr lang="en-IN"/>
        </a:p>
      </dgm:t>
    </dgm:pt>
    <dgm:pt modelId="{0BA8B2B3-0526-4E81-B841-0E7A69F20DEF}" type="parTrans" cxnId="{758A4EBA-7D57-412C-A515-B965288102B9}">
      <dgm:prSet/>
      <dgm:spPr/>
      <dgm:t>
        <a:bodyPr/>
        <a:lstStyle/>
        <a:p>
          <a:endParaRPr lang="en-IN"/>
        </a:p>
      </dgm:t>
    </dgm:pt>
    <dgm:pt modelId="{AB283086-0029-47D1-86C5-AEE8C88045F0}" type="sibTrans" cxnId="{758A4EBA-7D57-412C-A515-B965288102B9}">
      <dgm:prSet/>
      <dgm:spPr/>
      <dgm:t>
        <a:bodyPr/>
        <a:lstStyle/>
        <a:p>
          <a:endParaRPr lang="en-IN"/>
        </a:p>
      </dgm:t>
    </dgm:pt>
    <dgm:pt modelId="{5071F31A-726A-4504-8DB6-8FA1DE72BC61}" type="pres">
      <dgm:prSet presAssocID="{D6215D2F-C313-47E2-B921-3B88CF07D4FB}" presName="Name0" presStyleCnt="0">
        <dgm:presLayoutVars>
          <dgm:dir/>
          <dgm:resizeHandles val="exact"/>
        </dgm:presLayoutVars>
      </dgm:prSet>
      <dgm:spPr/>
      <dgm:t>
        <a:bodyPr/>
        <a:lstStyle/>
        <a:p>
          <a:endParaRPr lang="en-US"/>
        </a:p>
      </dgm:t>
    </dgm:pt>
    <dgm:pt modelId="{D5A0D204-D424-4DC8-AD45-32969489232D}" type="pres">
      <dgm:prSet presAssocID="{BB8D7871-45C1-4302-942F-C2D3479CB772}" presName="node" presStyleLbl="node1" presStyleIdx="0" presStyleCnt="5">
        <dgm:presLayoutVars>
          <dgm:bulletEnabled val="1"/>
        </dgm:presLayoutVars>
      </dgm:prSet>
      <dgm:spPr/>
      <dgm:t>
        <a:bodyPr/>
        <a:lstStyle/>
        <a:p>
          <a:endParaRPr lang="en-US"/>
        </a:p>
      </dgm:t>
    </dgm:pt>
    <dgm:pt modelId="{0E2B7BBE-0C68-48A1-8D10-72DC69DF467D}" type="pres">
      <dgm:prSet presAssocID="{96F8F33C-8993-4A68-9C17-A92484D7696C}" presName="sibTrans" presStyleCnt="0"/>
      <dgm:spPr/>
    </dgm:pt>
    <dgm:pt modelId="{213AF1B7-BE5B-4341-925E-14A163DD94F8}" type="pres">
      <dgm:prSet presAssocID="{371A8886-34D9-473A-A3B6-E8F96C778035}" presName="node" presStyleLbl="node1" presStyleIdx="1" presStyleCnt="5">
        <dgm:presLayoutVars>
          <dgm:bulletEnabled val="1"/>
        </dgm:presLayoutVars>
      </dgm:prSet>
      <dgm:spPr/>
      <dgm:t>
        <a:bodyPr/>
        <a:lstStyle/>
        <a:p>
          <a:endParaRPr lang="en-US"/>
        </a:p>
      </dgm:t>
    </dgm:pt>
    <dgm:pt modelId="{26AE1E1B-85C7-49DE-BE9D-D3BDCEADBAB2}" type="pres">
      <dgm:prSet presAssocID="{F61E0E3D-9F22-4DB8-8B3C-0D656D57EA21}" presName="sibTrans" presStyleCnt="0"/>
      <dgm:spPr/>
    </dgm:pt>
    <dgm:pt modelId="{5F80FA49-A61A-41AA-BAEA-ECD6716D6342}" type="pres">
      <dgm:prSet presAssocID="{FB1A6917-A9CC-4BDE-82A2-11D6AF19F223}" presName="node" presStyleLbl="node1" presStyleIdx="2" presStyleCnt="5">
        <dgm:presLayoutVars>
          <dgm:bulletEnabled val="1"/>
        </dgm:presLayoutVars>
      </dgm:prSet>
      <dgm:spPr/>
      <dgm:t>
        <a:bodyPr/>
        <a:lstStyle/>
        <a:p>
          <a:endParaRPr lang="en-US"/>
        </a:p>
      </dgm:t>
    </dgm:pt>
    <dgm:pt modelId="{12188767-8B0F-4035-8933-D690F960EC7D}" type="pres">
      <dgm:prSet presAssocID="{D00D481D-15D0-444B-81BA-12D30069DB69}" presName="sibTrans" presStyleCnt="0"/>
      <dgm:spPr/>
    </dgm:pt>
    <dgm:pt modelId="{C3AF01B5-7D82-48B2-8133-80E39602B456}" type="pres">
      <dgm:prSet presAssocID="{A18E7A28-4EF2-4940-9CA8-510A79116C7F}" presName="node" presStyleLbl="node1" presStyleIdx="3" presStyleCnt="5">
        <dgm:presLayoutVars>
          <dgm:bulletEnabled val="1"/>
        </dgm:presLayoutVars>
      </dgm:prSet>
      <dgm:spPr/>
      <dgm:t>
        <a:bodyPr/>
        <a:lstStyle/>
        <a:p>
          <a:endParaRPr lang="en-US"/>
        </a:p>
      </dgm:t>
    </dgm:pt>
    <dgm:pt modelId="{7C1B8774-8B8B-47F8-880A-DBDD1AF31969}" type="pres">
      <dgm:prSet presAssocID="{493578A3-B103-4853-8DAC-A726D7A900BD}" presName="sibTrans" presStyleCnt="0"/>
      <dgm:spPr/>
    </dgm:pt>
    <dgm:pt modelId="{1D13949B-0D44-4088-AEF1-1C1F1A0108E7}" type="pres">
      <dgm:prSet presAssocID="{A757C1CD-81E0-4963-B95D-65B3C2169B16}" presName="node" presStyleLbl="node1" presStyleIdx="4" presStyleCnt="5">
        <dgm:presLayoutVars>
          <dgm:bulletEnabled val="1"/>
        </dgm:presLayoutVars>
      </dgm:prSet>
      <dgm:spPr/>
      <dgm:t>
        <a:bodyPr/>
        <a:lstStyle/>
        <a:p>
          <a:endParaRPr lang="en-US"/>
        </a:p>
      </dgm:t>
    </dgm:pt>
  </dgm:ptLst>
  <dgm:cxnLst>
    <dgm:cxn modelId="{69AF4163-9D57-4E2E-9475-CDC664E55422}" srcId="{371A8886-34D9-473A-A3B6-E8F96C778035}" destId="{946EE448-5CE7-4AFF-A931-F0488E77F0DF}" srcOrd="1" destOrd="0" parTransId="{D85C79F7-2A95-4621-AB19-2B13DF6B9312}" sibTransId="{9C37CD11-CA8C-4ADD-A525-A2B73D27CC01}"/>
    <dgm:cxn modelId="{CCB19448-9E08-47DB-800C-07740E776537}" srcId="{FB1A6917-A9CC-4BDE-82A2-11D6AF19F223}" destId="{D166987F-74FF-4603-8DDC-23F8D52C0F8E}" srcOrd="0" destOrd="0" parTransId="{8C9C58D5-DCD4-43BC-A60B-F37B73BCA3D0}" sibTransId="{0515BA0A-C24A-40CF-901A-1ED9B376DF79}"/>
    <dgm:cxn modelId="{F824BB7E-D796-4C7E-B850-36E823858B95}" type="presOf" srcId="{371A8886-34D9-473A-A3B6-E8F96C778035}" destId="{213AF1B7-BE5B-4341-925E-14A163DD94F8}" srcOrd="0" destOrd="0" presId="urn:microsoft.com/office/officeart/2005/8/layout/hList6"/>
    <dgm:cxn modelId="{B44FE590-FBA1-4314-A68C-8B95CA1A0668}" type="presOf" srcId="{A18E7A28-4EF2-4940-9CA8-510A79116C7F}" destId="{C3AF01B5-7D82-48B2-8133-80E39602B456}" srcOrd="0" destOrd="0" presId="urn:microsoft.com/office/officeart/2005/8/layout/hList6"/>
    <dgm:cxn modelId="{4701D182-94D1-46E3-B11C-2AA80D623C1D}" type="presOf" srcId="{A757C1CD-81E0-4963-B95D-65B3C2169B16}" destId="{1D13949B-0D44-4088-AEF1-1C1F1A0108E7}" srcOrd="0" destOrd="0" presId="urn:microsoft.com/office/officeart/2005/8/layout/hList6"/>
    <dgm:cxn modelId="{091A40EC-EC94-4894-91AA-966E2B169CDD}" type="presOf" srcId="{D166987F-74FF-4603-8DDC-23F8D52C0F8E}" destId="{5F80FA49-A61A-41AA-BAEA-ECD6716D6342}" srcOrd="0" destOrd="1" presId="urn:microsoft.com/office/officeart/2005/8/layout/hList6"/>
    <dgm:cxn modelId="{0F6850B0-B46A-4F1A-A398-EF5E744FB5EB}" srcId="{FB1A6917-A9CC-4BDE-82A2-11D6AF19F223}" destId="{FB81F6D2-969A-41C2-83A4-4798D911FE88}" srcOrd="1" destOrd="0" parTransId="{97F1495F-09E8-4F17-88E5-72E418F49991}" sibTransId="{CBE001DB-8CCE-479D-BDC2-FFA0930F8F19}"/>
    <dgm:cxn modelId="{D450F920-F52E-4857-978F-E5CBAE44BB72}" srcId="{BB8D7871-45C1-4302-942F-C2D3479CB772}" destId="{947CF9B3-9819-44E3-B6C9-B9629ACEA35B}" srcOrd="1" destOrd="0" parTransId="{DE0D2964-E213-437C-AF34-6DD0DC8CAD8B}" sibTransId="{46F87835-AF24-42C9-9FCA-26D274F756A8}"/>
    <dgm:cxn modelId="{43F7D804-D6C7-465B-8270-9459B204F5BE}" type="presOf" srcId="{D6215D2F-C313-47E2-B921-3B88CF07D4FB}" destId="{5071F31A-726A-4504-8DB6-8FA1DE72BC61}" srcOrd="0" destOrd="0" presId="urn:microsoft.com/office/officeart/2005/8/layout/hList6"/>
    <dgm:cxn modelId="{6A33F1F0-9257-407B-9957-661469B2BC62}" type="presOf" srcId="{946EE448-5CE7-4AFF-A931-F0488E77F0DF}" destId="{213AF1B7-BE5B-4341-925E-14A163DD94F8}" srcOrd="0" destOrd="2" presId="urn:microsoft.com/office/officeart/2005/8/layout/hList6"/>
    <dgm:cxn modelId="{2EA2D605-D59C-49B0-94F5-5C194EB43DF7}" type="presOf" srcId="{FB1A6917-A9CC-4BDE-82A2-11D6AF19F223}" destId="{5F80FA49-A61A-41AA-BAEA-ECD6716D6342}" srcOrd="0" destOrd="0" presId="urn:microsoft.com/office/officeart/2005/8/layout/hList6"/>
    <dgm:cxn modelId="{A512F136-9AE3-4CE6-8BB4-CBAC5DBD50CB}" srcId="{D6215D2F-C313-47E2-B921-3B88CF07D4FB}" destId="{BB8D7871-45C1-4302-942F-C2D3479CB772}" srcOrd="0" destOrd="0" parTransId="{B9852BB4-75D6-4771-93C5-8A390613121C}" sibTransId="{96F8F33C-8993-4A68-9C17-A92484D7696C}"/>
    <dgm:cxn modelId="{964011E8-B9E6-4B84-89C2-5CABCFBB17FB}" type="presOf" srcId="{BB8D7871-45C1-4302-942F-C2D3479CB772}" destId="{D5A0D204-D424-4DC8-AD45-32969489232D}" srcOrd="0" destOrd="0" presId="urn:microsoft.com/office/officeart/2005/8/layout/hList6"/>
    <dgm:cxn modelId="{C6D38C68-7F13-46B7-BF10-EFA58FFA26C9}" srcId="{371A8886-34D9-473A-A3B6-E8F96C778035}" destId="{510F4720-D219-4726-82C4-4E314573ED66}" srcOrd="0" destOrd="0" parTransId="{2993C06D-97DD-4C1B-BEAB-D9332E8CC72A}" sibTransId="{C4FF0E36-1978-40D3-9AB9-11EA8A2DB509}"/>
    <dgm:cxn modelId="{A604756A-1B3C-45DC-89F2-6504EB778620}" type="presOf" srcId="{947CF9B3-9819-44E3-B6C9-B9629ACEA35B}" destId="{D5A0D204-D424-4DC8-AD45-32969489232D}" srcOrd="0" destOrd="2" presId="urn:microsoft.com/office/officeart/2005/8/layout/hList6"/>
    <dgm:cxn modelId="{1113927E-2C9D-4D81-A048-12B72B4668A3}" type="presOf" srcId="{510F4720-D219-4726-82C4-4E314573ED66}" destId="{213AF1B7-BE5B-4341-925E-14A163DD94F8}" srcOrd="0" destOrd="1" presId="urn:microsoft.com/office/officeart/2005/8/layout/hList6"/>
    <dgm:cxn modelId="{B2A91294-D6D8-4FF3-A6AD-925C76F10DCB}" srcId="{BB8D7871-45C1-4302-942F-C2D3479CB772}" destId="{BBF54091-A25E-445D-A830-62A4CB371B65}" srcOrd="0" destOrd="0" parTransId="{F1B0FA60-70BB-4FB2-94CA-1E95984C81F2}" sibTransId="{64897DC3-C113-4218-95D5-5875A289C9A7}"/>
    <dgm:cxn modelId="{ADB99A3C-5FDB-4AA8-A035-C99734D44FA9}" srcId="{D6215D2F-C313-47E2-B921-3B88CF07D4FB}" destId="{FB1A6917-A9CC-4BDE-82A2-11D6AF19F223}" srcOrd="2" destOrd="0" parTransId="{94427B13-0322-4D1B-984D-C4ADC49133DD}" sibTransId="{D00D481D-15D0-444B-81BA-12D30069DB69}"/>
    <dgm:cxn modelId="{758A4EBA-7D57-412C-A515-B965288102B9}" srcId="{D6215D2F-C313-47E2-B921-3B88CF07D4FB}" destId="{A757C1CD-81E0-4963-B95D-65B3C2169B16}" srcOrd="4" destOrd="0" parTransId="{0BA8B2B3-0526-4E81-B841-0E7A69F20DEF}" sibTransId="{AB283086-0029-47D1-86C5-AEE8C88045F0}"/>
    <dgm:cxn modelId="{11BDF728-4C1A-4A93-A91B-427D173CCF87}" type="presOf" srcId="{BBF54091-A25E-445D-A830-62A4CB371B65}" destId="{D5A0D204-D424-4DC8-AD45-32969489232D}" srcOrd="0" destOrd="1" presId="urn:microsoft.com/office/officeart/2005/8/layout/hList6"/>
    <dgm:cxn modelId="{8BE587AA-AE3F-43BA-9146-18477A268E35}" type="presOf" srcId="{FB81F6D2-969A-41C2-83A4-4798D911FE88}" destId="{5F80FA49-A61A-41AA-BAEA-ECD6716D6342}" srcOrd="0" destOrd="2" presId="urn:microsoft.com/office/officeart/2005/8/layout/hList6"/>
    <dgm:cxn modelId="{FD8D5C74-F23D-482D-817D-871887D6EB0F}" srcId="{D6215D2F-C313-47E2-B921-3B88CF07D4FB}" destId="{A18E7A28-4EF2-4940-9CA8-510A79116C7F}" srcOrd="3" destOrd="0" parTransId="{4C208C16-D564-4195-880C-B287D4BA4F43}" sibTransId="{493578A3-B103-4853-8DAC-A726D7A900BD}"/>
    <dgm:cxn modelId="{3693F517-1887-445F-AFB2-9C7D9CACCF8F}" srcId="{D6215D2F-C313-47E2-B921-3B88CF07D4FB}" destId="{371A8886-34D9-473A-A3B6-E8F96C778035}" srcOrd="1" destOrd="0" parTransId="{0423DBD8-E1DF-4CAF-BCAF-91CA1AEDB8EB}" sibTransId="{F61E0E3D-9F22-4DB8-8B3C-0D656D57EA21}"/>
    <dgm:cxn modelId="{9D17AC86-6122-49D1-8D01-FA284098E0CF}" type="presParOf" srcId="{5071F31A-726A-4504-8DB6-8FA1DE72BC61}" destId="{D5A0D204-D424-4DC8-AD45-32969489232D}" srcOrd="0" destOrd="0" presId="urn:microsoft.com/office/officeart/2005/8/layout/hList6"/>
    <dgm:cxn modelId="{C51FE983-E9BD-4B27-80A6-B107D9951ABA}" type="presParOf" srcId="{5071F31A-726A-4504-8DB6-8FA1DE72BC61}" destId="{0E2B7BBE-0C68-48A1-8D10-72DC69DF467D}" srcOrd="1" destOrd="0" presId="urn:microsoft.com/office/officeart/2005/8/layout/hList6"/>
    <dgm:cxn modelId="{3F9E5180-5472-4325-AE0D-60FA354DC318}" type="presParOf" srcId="{5071F31A-726A-4504-8DB6-8FA1DE72BC61}" destId="{213AF1B7-BE5B-4341-925E-14A163DD94F8}" srcOrd="2" destOrd="0" presId="urn:microsoft.com/office/officeart/2005/8/layout/hList6"/>
    <dgm:cxn modelId="{06C79D0C-174F-4A99-872D-F937BC3978C5}" type="presParOf" srcId="{5071F31A-726A-4504-8DB6-8FA1DE72BC61}" destId="{26AE1E1B-85C7-49DE-BE9D-D3BDCEADBAB2}" srcOrd="3" destOrd="0" presId="urn:microsoft.com/office/officeart/2005/8/layout/hList6"/>
    <dgm:cxn modelId="{BE3062E1-2843-4DBD-9F4E-5836425FDC16}" type="presParOf" srcId="{5071F31A-726A-4504-8DB6-8FA1DE72BC61}" destId="{5F80FA49-A61A-41AA-BAEA-ECD6716D6342}" srcOrd="4" destOrd="0" presId="urn:microsoft.com/office/officeart/2005/8/layout/hList6"/>
    <dgm:cxn modelId="{21F89E4E-CE9B-4D36-91D8-6D2AEE61BD16}" type="presParOf" srcId="{5071F31A-726A-4504-8DB6-8FA1DE72BC61}" destId="{12188767-8B0F-4035-8933-D690F960EC7D}" srcOrd="5" destOrd="0" presId="urn:microsoft.com/office/officeart/2005/8/layout/hList6"/>
    <dgm:cxn modelId="{DAD52CAF-BB81-437E-8F68-ED2043B77B54}" type="presParOf" srcId="{5071F31A-726A-4504-8DB6-8FA1DE72BC61}" destId="{C3AF01B5-7D82-48B2-8133-80E39602B456}" srcOrd="6" destOrd="0" presId="urn:microsoft.com/office/officeart/2005/8/layout/hList6"/>
    <dgm:cxn modelId="{47086CBE-97A7-4E6C-9276-4A868468100A}" type="presParOf" srcId="{5071F31A-726A-4504-8DB6-8FA1DE72BC61}" destId="{7C1B8774-8B8B-47F8-880A-DBDD1AF31969}" srcOrd="7" destOrd="0" presId="urn:microsoft.com/office/officeart/2005/8/layout/hList6"/>
    <dgm:cxn modelId="{AC0E969E-69AD-4FE1-AEEC-A71CA3340221}" type="presParOf" srcId="{5071F31A-726A-4504-8DB6-8FA1DE72BC61}" destId="{1D13949B-0D44-4088-AEF1-1C1F1A0108E7}" srcOrd="8"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B6DC18-429E-49D7-8AA0-4B61698D202C}">
      <dsp:nvSpPr>
        <dsp:cNvPr id="0" name=""/>
        <dsp:cNvSpPr/>
      </dsp:nvSpPr>
      <dsp:spPr>
        <a:xfrm rot="16200000">
          <a:off x="-902690" y="906499"/>
          <a:ext cx="3317875" cy="1504875"/>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25" bIns="0" numCol="1" spcCol="1270" anchor="ctr" anchorCtr="0">
          <a:noAutofit/>
        </a:bodyPr>
        <a:lstStyle/>
        <a:p>
          <a:pPr lvl="0" algn="l" defTabSz="933450">
            <a:lnSpc>
              <a:spcPct val="90000"/>
            </a:lnSpc>
            <a:spcBef>
              <a:spcPct val="0"/>
            </a:spcBef>
            <a:spcAft>
              <a:spcPct val="35000"/>
            </a:spcAft>
          </a:pPr>
          <a:r>
            <a:rPr lang="en-US" sz="2100" kern="1200" dirty="0"/>
            <a:t>Primarily a planning and control</a:t>
          </a:r>
          <a:endParaRPr lang="en-IN" sz="2100" kern="1200" dirty="0"/>
        </a:p>
        <a:p>
          <a:pPr marL="171450" lvl="1" indent="-171450" algn="l" defTabSz="711200">
            <a:lnSpc>
              <a:spcPct val="90000"/>
            </a:lnSpc>
            <a:spcBef>
              <a:spcPct val="0"/>
            </a:spcBef>
            <a:spcAft>
              <a:spcPct val="15000"/>
            </a:spcAft>
            <a:buChar char="••"/>
          </a:pPr>
          <a:endParaRPr lang="en-IN" sz="1600" kern="1200"/>
        </a:p>
        <a:p>
          <a:pPr marL="171450" lvl="1" indent="-171450" algn="l" defTabSz="711200">
            <a:lnSpc>
              <a:spcPct val="90000"/>
            </a:lnSpc>
            <a:spcBef>
              <a:spcPct val="0"/>
            </a:spcBef>
            <a:spcAft>
              <a:spcPct val="15000"/>
            </a:spcAft>
            <a:buChar char="••"/>
          </a:pPr>
          <a:endParaRPr lang="en-IN" sz="1600" kern="1200"/>
        </a:p>
      </dsp:txBody>
      <dsp:txXfrm rot="16200000">
        <a:off x="-902690" y="906499"/>
        <a:ext cx="3317875" cy="1504875"/>
      </dsp:txXfrm>
    </dsp:sp>
    <dsp:sp modelId="{FD0A249E-07CF-46A9-94CB-E0CED2A88B32}">
      <dsp:nvSpPr>
        <dsp:cNvPr id="0" name=""/>
        <dsp:cNvSpPr/>
      </dsp:nvSpPr>
      <dsp:spPr>
        <a:xfrm rot="16200000">
          <a:off x="715050" y="906499"/>
          <a:ext cx="3317875" cy="1504875"/>
        </a:xfrm>
        <a:prstGeom prst="flowChartManualOperation">
          <a:avLst/>
        </a:prstGeom>
        <a:solidFill>
          <a:schemeClr val="accent3">
            <a:hueOff val="-2465633"/>
            <a:satOff val="2512"/>
            <a:lumOff val="-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25" bIns="0" numCol="1" spcCol="1270" anchor="ctr" anchorCtr="0">
          <a:noAutofit/>
        </a:bodyPr>
        <a:lstStyle/>
        <a:p>
          <a:pPr lvl="0" algn="l" defTabSz="933450">
            <a:lnSpc>
              <a:spcPct val="90000"/>
            </a:lnSpc>
            <a:spcBef>
              <a:spcPct val="0"/>
            </a:spcBef>
            <a:spcAft>
              <a:spcPct val="35000"/>
            </a:spcAft>
          </a:pPr>
          <a:r>
            <a:rPr lang="en-US" sz="2100" kern="1200" dirty="0"/>
            <a:t>Indicator of business policy</a:t>
          </a:r>
          <a:endParaRPr lang="en-IN" sz="2100" kern="1200" dirty="0"/>
        </a:p>
        <a:p>
          <a:pPr marL="171450" lvl="1" indent="-171450" algn="l" defTabSz="711200">
            <a:lnSpc>
              <a:spcPct val="90000"/>
            </a:lnSpc>
            <a:spcBef>
              <a:spcPct val="0"/>
            </a:spcBef>
            <a:spcAft>
              <a:spcPct val="15000"/>
            </a:spcAft>
            <a:buChar char="••"/>
          </a:pPr>
          <a:endParaRPr lang="en-IN" sz="1600" kern="1200"/>
        </a:p>
        <a:p>
          <a:pPr marL="171450" lvl="1" indent="-171450" algn="l" defTabSz="711200">
            <a:lnSpc>
              <a:spcPct val="90000"/>
            </a:lnSpc>
            <a:spcBef>
              <a:spcPct val="0"/>
            </a:spcBef>
            <a:spcAft>
              <a:spcPct val="15000"/>
            </a:spcAft>
            <a:buChar char="••"/>
          </a:pPr>
          <a:endParaRPr lang="en-IN" sz="1600" kern="1200" dirty="0"/>
        </a:p>
      </dsp:txBody>
      <dsp:txXfrm rot="16200000">
        <a:off x="715050" y="906499"/>
        <a:ext cx="3317875" cy="1504875"/>
      </dsp:txXfrm>
    </dsp:sp>
    <dsp:sp modelId="{08E5FA5F-B009-4F08-BC67-3B9E631A0117}">
      <dsp:nvSpPr>
        <dsp:cNvPr id="0" name=""/>
        <dsp:cNvSpPr/>
      </dsp:nvSpPr>
      <dsp:spPr>
        <a:xfrm rot="16200000">
          <a:off x="2332791" y="906499"/>
          <a:ext cx="3317875" cy="1504875"/>
        </a:xfrm>
        <a:prstGeom prst="flowChartManualOperation">
          <a:avLst/>
        </a:prstGeom>
        <a:solidFill>
          <a:schemeClr val="accent3">
            <a:hueOff val="-4931266"/>
            <a:satOff val="5025"/>
            <a:lumOff val="-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25" bIns="0" numCol="1" spcCol="1270" anchor="ctr" anchorCtr="0">
          <a:noAutofit/>
        </a:bodyPr>
        <a:lstStyle/>
        <a:p>
          <a:pPr lvl="0" algn="l" defTabSz="933450">
            <a:lnSpc>
              <a:spcPct val="90000"/>
            </a:lnSpc>
            <a:spcBef>
              <a:spcPct val="0"/>
            </a:spcBef>
            <a:spcAft>
              <a:spcPct val="35000"/>
            </a:spcAft>
          </a:pPr>
          <a:r>
            <a:rPr lang="en-US" sz="2100" kern="1200" dirty="0"/>
            <a:t>Prepared for future period</a:t>
          </a:r>
          <a:endParaRPr lang="en-IN" sz="2100" kern="1200" dirty="0"/>
        </a:p>
        <a:p>
          <a:pPr marL="171450" lvl="1" indent="-171450" algn="l" defTabSz="711200">
            <a:lnSpc>
              <a:spcPct val="90000"/>
            </a:lnSpc>
            <a:spcBef>
              <a:spcPct val="0"/>
            </a:spcBef>
            <a:spcAft>
              <a:spcPct val="15000"/>
            </a:spcAft>
            <a:buChar char="••"/>
          </a:pPr>
          <a:endParaRPr lang="en-IN" sz="1600" kern="1200"/>
        </a:p>
        <a:p>
          <a:pPr marL="171450" lvl="1" indent="-171450" algn="l" defTabSz="711200">
            <a:lnSpc>
              <a:spcPct val="90000"/>
            </a:lnSpc>
            <a:spcBef>
              <a:spcPct val="0"/>
            </a:spcBef>
            <a:spcAft>
              <a:spcPct val="15000"/>
            </a:spcAft>
            <a:buChar char="••"/>
          </a:pPr>
          <a:endParaRPr lang="en-IN" sz="1600" kern="1200"/>
        </a:p>
      </dsp:txBody>
      <dsp:txXfrm rot="16200000">
        <a:off x="2332791" y="906499"/>
        <a:ext cx="3317875" cy="1504875"/>
      </dsp:txXfrm>
    </dsp:sp>
    <dsp:sp modelId="{2E0DDDAB-D88D-496C-A574-97E2ECCA3051}">
      <dsp:nvSpPr>
        <dsp:cNvPr id="0" name=""/>
        <dsp:cNvSpPr/>
      </dsp:nvSpPr>
      <dsp:spPr>
        <a:xfrm rot="16200000">
          <a:off x="3950533" y="906499"/>
          <a:ext cx="3317875" cy="1504875"/>
        </a:xfrm>
        <a:prstGeom prst="flowChartManualOperation">
          <a:avLst/>
        </a:prstGeom>
        <a:solidFill>
          <a:schemeClr val="accent3">
            <a:hueOff val="-7396900"/>
            <a:satOff val="7537"/>
            <a:lumOff val="-1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25" bIns="0" numCol="1" spcCol="1270" anchor="ctr" anchorCtr="0">
          <a:noAutofit/>
        </a:bodyPr>
        <a:lstStyle/>
        <a:p>
          <a:pPr lvl="0" algn="ctr" defTabSz="933450">
            <a:lnSpc>
              <a:spcPct val="90000"/>
            </a:lnSpc>
            <a:spcBef>
              <a:spcPct val="0"/>
            </a:spcBef>
            <a:spcAft>
              <a:spcPct val="35000"/>
            </a:spcAft>
          </a:pPr>
          <a:r>
            <a:rPr lang="en-US" sz="2100" kern="1200"/>
            <a:t>Prepared in  monetary or quantitative terms</a:t>
          </a:r>
          <a:endParaRPr lang="en-IN" sz="2100" kern="1200"/>
        </a:p>
      </dsp:txBody>
      <dsp:txXfrm rot="16200000">
        <a:off x="3950533" y="906499"/>
        <a:ext cx="3317875" cy="1504875"/>
      </dsp:txXfrm>
    </dsp:sp>
    <dsp:sp modelId="{EC02CB67-672B-4664-B6D0-86219E2B7FEE}">
      <dsp:nvSpPr>
        <dsp:cNvPr id="0" name=""/>
        <dsp:cNvSpPr/>
      </dsp:nvSpPr>
      <dsp:spPr>
        <a:xfrm rot="16200000">
          <a:off x="5568274" y="906499"/>
          <a:ext cx="3317875" cy="1504875"/>
        </a:xfrm>
        <a:prstGeom prst="flowChartManualOperation">
          <a:avLst/>
        </a:prstGeom>
        <a:solidFill>
          <a:schemeClr val="accent3">
            <a:hueOff val="-9862533"/>
            <a:satOff val="10050"/>
            <a:lumOff val="-1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25" bIns="0" numCol="1" spcCol="1270" anchor="ctr" anchorCtr="0">
          <a:noAutofit/>
        </a:bodyPr>
        <a:lstStyle/>
        <a:p>
          <a:pPr lvl="0" algn="ctr" defTabSz="933450">
            <a:lnSpc>
              <a:spcPct val="90000"/>
            </a:lnSpc>
            <a:spcBef>
              <a:spcPct val="0"/>
            </a:spcBef>
            <a:spcAft>
              <a:spcPct val="35000"/>
            </a:spcAft>
          </a:pPr>
          <a:r>
            <a:rPr lang="en-US" sz="2100" kern="1200" dirty="0"/>
            <a:t>Majors for the  purpose of comparison</a:t>
          </a:r>
          <a:endParaRPr lang="en-IN" sz="2100" kern="1200" dirty="0"/>
        </a:p>
      </dsp:txBody>
      <dsp:txXfrm rot="16200000">
        <a:off x="5568274" y="906499"/>
        <a:ext cx="3317875" cy="1504875"/>
      </dsp:txXfrm>
    </dsp:sp>
    <dsp:sp modelId="{3CFD2774-AF5B-4926-A29A-38D9B024F014}">
      <dsp:nvSpPr>
        <dsp:cNvPr id="0" name=""/>
        <dsp:cNvSpPr/>
      </dsp:nvSpPr>
      <dsp:spPr>
        <a:xfrm rot="16200000">
          <a:off x="7186015" y="906499"/>
          <a:ext cx="3317875" cy="1504875"/>
        </a:xfrm>
        <a:prstGeom prst="flowChartManualOperation">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25" bIns="0" numCol="1" spcCol="1270" anchor="ctr" anchorCtr="0">
          <a:noAutofit/>
        </a:bodyPr>
        <a:lstStyle/>
        <a:p>
          <a:pPr lvl="0" algn="ctr" defTabSz="933450">
            <a:lnSpc>
              <a:spcPct val="90000"/>
            </a:lnSpc>
            <a:spcBef>
              <a:spcPct val="0"/>
            </a:spcBef>
            <a:spcAft>
              <a:spcPct val="35000"/>
            </a:spcAft>
          </a:pPr>
          <a:r>
            <a:rPr lang="en-US" sz="2100" kern="1200"/>
            <a:t>Pertaining the given objectives</a:t>
          </a:r>
          <a:endParaRPr lang="en-IN" sz="2100" kern="1200"/>
        </a:p>
      </dsp:txBody>
      <dsp:txXfrm rot="16200000">
        <a:off x="7186015" y="906499"/>
        <a:ext cx="3317875" cy="15048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C57DE-E416-4B23-8368-2EDBFB5B61B4}">
      <dsp:nvSpPr>
        <dsp:cNvPr id="0" name=""/>
        <dsp:cNvSpPr/>
      </dsp:nvSpPr>
      <dsp:spPr>
        <a:xfrm>
          <a:off x="0" y="283725"/>
          <a:ext cx="9601200" cy="378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6FE23-FAA3-498F-9D9E-E4B0F550545F}">
      <dsp:nvSpPr>
        <dsp:cNvPr id="0" name=""/>
        <dsp:cNvSpPr/>
      </dsp:nvSpPr>
      <dsp:spPr>
        <a:xfrm>
          <a:off x="480060" y="62325"/>
          <a:ext cx="6720840" cy="442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l" defTabSz="1066800">
            <a:lnSpc>
              <a:spcPct val="90000"/>
            </a:lnSpc>
            <a:spcBef>
              <a:spcPct val="0"/>
            </a:spcBef>
            <a:spcAft>
              <a:spcPct val="35000"/>
            </a:spcAft>
          </a:pPr>
          <a:r>
            <a:rPr lang="en-US" sz="2400" kern="1200" dirty="0"/>
            <a:t> Blueprint of the desired plan of action.</a:t>
          </a:r>
          <a:endParaRPr lang="en-IN" sz="2400" kern="1200" dirty="0"/>
        </a:p>
      </dsp:txBody>
      <dsp:txXfrm>
        <a:off x="480060" y="62325"/>
        <a:ext cx="6720840" cy="442800"/>
      </dsp:txXfrm>
    </dsp:sp>
    <dsp:sp modelId="{6D30A250-8AB0-43F2-9E10-7EE6AE4E363E}">
      <dsp:nvSpPr>
        <dsp:cNvPr id="0" name=""/>
        <dsp:cNvSpPr/>
      </dsp:nvSpPr>
      <dsp:spPr>
        <a:xfrm>
          <a:off x="0" y="964125"/>
          <a:ext cx="9601200" cy="3780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F6E8F-B9D4-4FE5-AB47-22BC4D3D3796}">
      <dsp:nvSpPr>
        <dsp:cNvPr id="0" name=""/>
        <dsp:cNvSpPr/>
      </dsp:nvSpPr>
      <dsp:spPr>
        <a:xfrm>
          <a:off x="480060" y="742725"/>
          <a:ext cx="6720840" cy="4428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l" defTabSz="1066800">
            <a:lnSpc>
              <a:spcPct val="90000"/>
            </a:lnSpc>
            <a:spcBef>
              <a:spcPct val="0"/>
            </a:spcBef>
            <a:spcAft>
              <a:spcPct val="35000"/>
            </a:spcAft>
          </a:pPr>
          <a:r>
            <a:rPr lang="en-US" sz="2400" kern="1200" dirty="0"/>
            <a:t>Means of coordination</a:t>
          </a:r>
          <a:r>
            <a:rPr lang="en-US" sz="1500" kern="1200" dirty="0"/>
            <a:t>.</a:t>
          </a:r>
          <a:endParaRPr lang="en-IN" sz="1500" kern="1200" dirty="0"/>
        </a:p>
      </dsp:txBody>
      <dsp:txXfrm>
        <a:off x="480060" y="742725"/>
        <a:ext cx="6720840" cy="442800"/>
      </dsp:txXfrm>
    </dsp:sp>
    <dsp:sp modelId="{64FE1655-B173-4226-8D73-E4395836057F}">
      <dsp:nvSpPr>
        <dsp:cNvPr id="0" name=""/>
        <dsp:cNvSpPr/>
      </dsp:nvSpPr>
      <dsp:spPr>
        <a:xfrm>
          <a:off x="0" y="1644525"/>
          <a:ext cx="9601200" cy="3780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F82729-F6D1-41DB-BB63-2546187A3132}">
      <dsp:nvSpPr>
        <dsp:cNvPr id="0" name=""/>
        <dsp:cNvSpPr/>
      </dsp:nvSpPr>
      <dsp:spPr>
        <a:xfrm>
          <a:off x="480060" y="1423125"/>
          <a:ext cx="6720840" cy="4428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l" defTabSz="1066800">
            <a:lnSpc>
              <a:spcPct val="90000"/>
            </a:lnSpc>
            <a:spcBef>
              <a:spcPct val="0"/>
            </a:spcBef>
            <a:spcAft>
              <a:spcPct val="35000"/>
            </a:spcAft>
          </a:pPr>
          <a:r>
            <a:rPr lang="en-US" sz="2400" kern="1200" dirty="0"/>
            <a:t>Technique</a:t>
          </a:r>
          <a:r>
            <a:rPr lang="en-US" sz="1500" kern="1200" dirty="0"/>
            <a:t> </a:t>
          </a:r>
          <a:r>
            <a:rPr lang="en-US" sz="2400" kern="1200" dirty="0"/>
            <a:t>of managerial control</a:t>
          </a:r>
          <a:endParaRPr lang="en-IN" sz="2400" kern="1200" dirty="0"/>
        </a:p>
      </dsp:txBody>
      <dsp:txXfrm>
        <a:off x="480060" y="1423125"/>
        <a:ext cx="6720840" cy="442800"/>
      </dsp:txXfrm>
    </dsp:sp>
    <dsp:sp modelId="{2C78A7E7-5FBA-4D7A-BF6C-EA87611F2399}">
      <dsp:nvSpPr>
        <dsp:cNvPr id="0" name=""/>
        <dsp:cNvSpPr/>
      </dsp:nvSpPr>
      <dsp:spPr>
        <a:xfrm>
          <a:off x="0" y="2324925"/>
          <a:ext cx="9601200" cy="3780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6D30C5-A01A-4AA2-9F58-7BB8165CCABC}">
      <dsp:nvSpPr>
        <dsp:cNvPr id="0" name=""/>
        <dsp:cNvSpPr/>
      </dsp:nvSpPr>
      <dsp:spPr>
        <a:xfrm>
          <a:off x="480060" y="2103525"/>
          <a:ext cx="6720840" cy="4428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l" defTabSz="1066800">
            <a:lnSpc>
              <a:spcPct val="90000"/>
            </a:lnSpc>
            <a:spcBef>
              <a:spcPct val="0"/>
            </a:spcBef>
            <a:spcAft>
              <a:spcPct val="35000"/>
            </a:spcAft>
          </a:pPr>
          <a:r>
            <a:rPr lang="en-US" sz="2400" kern="1200" dirty="0"/>
            <a:t>Fixes responsibilities</a:t>
          </a:r>
          <a:endParaRPr lang="en-IN" sz="2400" kern="1200" dirty="0"/>
        </a:p>
      </dsp:txBody>
      <dsp:txXfrm>
        <a:off x="480060" y="2103525"/>
        <a:ext cx="6720840" cy="442800"/>
      </dsp:txXfrm>
    </dsp:sp>
    <dsp:sp modelId="{3391172F-454B-45C3-AAC3-AD483730D679}">
      <dsp:nvSpPr>
        <dsp:cNvPr id="0" name=""/>
        <dsp:cNvSpPr/>
      </dsp:nvSpPr>
      <dsp:spPr>
        <a:xfrm>
          <a:off x="0" y="3005325"/>
          <a:ext cx="9601200" cy="3780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820002-190B-4675-AE69-CD9500B46BC2}">
      <dsp:nvSpPr>
        <dsp:cNvPr id="0" name=""/>
        <dsp:cNvSpPr/>
      </dsp:nvSpPr>
      <dsp:spPr>
        <a:xfrm>
          <a:off x="480060" y="2783925"/>
          <a:ext cx="6720840" cy="4428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l" defTabSz="1066800">
            <a:lnSpc>
              <a:spcPct val="90000"/>
            </a:lnSpc>
            <a:spcBef>
              <a:spcPct val="0"/>
            </a:spcBef>
            <a:spcAft>
              <a:spcPct val="35000"/>
            </a:spcAft>
          </a:pPr>
          <a:r>
            <a:rPr lang="en-US" sz="2400" kern="1200" dirty="0"/>
            <a:t>Means of communication.</a:t>
          </a:r>
          <a:endParaRPr lang="en-IN" sz="2400" kern="1200" dirty="0"/>
        </a:p>
      </dsp:txBody>
      <dsp:txXfrm>
        <a:off x="480060" y="2783925"/>
        <a:ext cx="6720840" cy="442800"/>
      </dsp:txXfrm>
    </dsp:sp>
    <dsp:sp modelId="{94F8D401-19FE-4EE7-8637-1EDC360988BD}">
      <dsp:nvSpPr>
        <dsp:cNvPr id="0" name=""/>
        <dsp:cNvSpPr/>
      </dsp:nvSpPr>
      <dsp:spPr>
        <a:xfrm>
          <a:off x="0" y="3685725"/>
          <a:ext cx="9601200" cy="378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EB1B76-B2C4-4A0A-A86B-7E4841AC016C}">
      <dsp:nvSpPr>
        <dsp:cNvPr id="0" name=""/>
        <dsp:cNvSpPr/>
      </dsp:nvSpPr>
      <dsp:spPr>
        <a:xfrm>
          <a:off x="480060" y="3464325"/>
          <a:ext cx="6720840" cy="442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l" defTabSz="666750">
            <a:lnSpc>
              <a:spcPct val="90000"/>
            </a:lnSpc>
            <a:spcBef>
              <a:spcPct val="0"/>
            </a:spcBef>
            <a:spcAft>
              <a:spcPct val="35000"/>
            </a:spcAft>
          </a:pPr>
          <a:r>
            <a:rPr lang="en-US" sz="1500" kern="1200" dirty="0"/>
            <a:t> </a:t>
          </a:r>
          <a:r>
            <a:rPr lang="en-US" sz="2400" kern="1200" dirty="0"/>
            <a:t>Indicator of business policies.</a:t>
          </a:r>
          <a:endParaRPr lang="en-IN" sz="2400" kern="1200" dirty="0"/>
        </a:p>
      </dsp:txBody>
      <dsp:txXfrm>
        <a:off x="480060" y="3464325"/>
        <a:ext cx="6720840" cy="442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FC0A6-CC6B-43A6-A021-0E36CD7B60DF}" type="datetimeFigureOut">
              <a:rPr lang="en-IN" smtClean="0"/>
              <a:pPr/>
              <a:t>12-08-2020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E90E7-EC7B-48FE-83F0-2792FA9F8FC4}" type="slidenum">
              <a:rPr lang="en-IN" smtClean="0"/>
              <a:pPr/>
              <a:t>‹#›</a:t>
            </a:fld>
            <a:endParaRPr lang="en-IN"/>
          </a:p>
        </p:txBody>
      </p:sp>
    </p:spTree>
    <p:extLst>
      <p:ext uri="{BB962C8B-B14F-4D97-AF65-F5344CB8AC3E}">
        <p14:creationId xmlns:p14="http://schemas.microsoft.com/office/powerpoint/2010/main" xmlns="" val="144877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B48644E-870B-4A9D-B447-4B03EF6C4A40}" type="datetime1">
              <a:rPr lang="en-US" smtClean="0"/>
              <a:pPr/>
              <a:t>8/12/2020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ANIL PRATAP SINGH</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2482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3803BA-6587-4E11-A9CD-7A6F61B340CB}"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3158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9B4F52-8DC0-4371-A0E4-1501142F86B7}"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3826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17160D-47B1-45C8-BE93-CE4CFA61364F}"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3562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113BD8-545F-41FD-85C1-682C84038B54}"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38421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370A4-FB8D-40FF-93DE-8292F3C13B49}"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01109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616AA-5BB9-4E30-8198-1805C207E374}"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0200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D43057-7E4B-4CF7-A623-73E8D6259246}"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75475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BFAD4-F987-4BDC-9284-8E412BBC4CFE}"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364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9382E-662D-4BE3-8887-488174C1EC0C}"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xmlns="" val="321578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23553-48A2-4311-9DB7-280883B7B6DA}"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0018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C2C910-181A-484B-8281-7C98FF9D169A}"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160921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6C30A-F21F-4994-AAFE-AB01C7E39738}" type="datetime1">
              <a:rPr lang="en-US" smtClean="0"/>
              <a:pPr/>
              <a:t>8/12/2020</a:t>
            </a:fld>
            <a:endParaRPr lang="en-US" dirty="0"/>
          </a:p>
        </p:txBody>
      </p:sp>
      <p:sp>
        <p:nvSpPr>
          <p:cNvPr id="8" name="Footer Placeholder 7"/>
          <p:cNvSpPr>
            <a:spLocks noGrp="1"/>
          </p:cNvSpPr>
          <p:nvPr>
            <p:ph type="ftr" sz="quarter" idx="11"/>
          </p:nvPr>
        </p:nvSpPr>
        <p:spPr/>
        <p:txBody>
          <a:bodyPr/>
          <a:lstStyle/>
          <a:p>
            <a:r>
              <a:rPr lang="en-US"/>
              <a:t>ANIL PRATAP SINGH</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6023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D2B6A1-0710-42BA-8EC3-390AE7E89877}" type="datetime1">
              <a:rPr lang="en-US" smtClean="0"/>
              <a:pPr/>
              <a:t>8/12/2020</a:t>
            </a:fld>
            <a:endParaRPr lang="en-US" dirty="0"/>
          </a:p>
        </p:txBody>
      </p:sp>
      <p:sp>
        <p:nvSpPr>
          <p:cNvPr id="4" name="Footer Placeholder 3"/>
          <p:cNvSpPr>
            <a:spLocks noGrp="1"/>
          </p:cNvSpPr>
          <p:nvPr>
            <p:ph type="ftr" sz="quarter" idx="11"/>
          </p:nvPr>
        </p:nvSpPr>
        <p:spPr/>
        <p:txBody>
          <a:bodyPr/>
          <a:lstStyle/>
          <a:p>
            <a:r>
              <a:rPr lang="en-US"/>
              <a:t>ANIL PRATAP SINGH</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4870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BA311-7B13-4BBE-8977-5A20AF6587D4}" type="datetime1">
              <a:rPr lang="en-US" smtClean="0"/>
              <a:pPr/>
              <a:t>8/12/2020</a:t>
            </a:fld>
            <a:endParaRPr lang="en-US" dirty="0"/>
          </a:p>
        </p:txBody>
      </p:sp>
      <p:sp>
        <p:nvSpPr>
          <p:cNvPr id="3" name="Footer Placeholder 2"/>
          <p:cNvSpPr>
            <a:spLocks noGrp="1"/>
          </p:cNvSpPr>
          <p:nvPr>
            <p:ph type="ftr" sz="quarter" idx="11"/>
          </p:nvPr>
        </p:nvSpPr>
        <p:spPr/>
        <p:txBody>
          <a:bodyPr/>
          <a:lstStyle/>
          <a:p>
            <a:r>
              <a:rPr lang="en-US"/>
              <a:t>ANIL PRATAP SINGH</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2629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D1A109-F346-48FA-A6D1-10BEC6FE59E1}"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2198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3E5876-B824-4A96-B05E-9CF7E7A01CE5}"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5230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E7429E-391E-4CB1-8504-87A6D6F00463}" type="datetime1">
              <a:rPr lang="en-US" smtClean="0"/>
              <a:pPr/>
              <a:t>8/12/2020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ANIL PRATAP SINGH</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9626028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www.braintrainingtools.org/skills/learning-quotes-no-one-learned-by-reading-books/"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3D1CB9-9290-429B-921A-B6D1D80C84B7}"/>
              </a:ext>
            </a:extLst>
          </p:cNvPr>
          <p:cNvSpPr>
            <a:spLocks noGrp="1"/>
          </p:cNvSpPr>
          <p:nvPr>
            <p:ph type="title"/>
          </p:nvPr>
        </p:nvSpPr>
        <p:spPr>
          <a:xfrm>
            <a:off x="1295399" y="1550504"/>
            <a:ext cx="6241816" cy="1704928"/>
          </a:xfrm>
        </p:spPr>
        <p:txBody>
          <a:bodyPr anchor="ctr"/>
          <a:lstStyle/>
          <a:p>
            <a:r>
              <a:rPr lang="en-IN" dirty="0">
                <a:solidFill>
                  <a:srgbClr val="FF0000"/>
                </a:solidFill>
              </a:rPr>
              <a:t>DR.ANIL PRATAP SINGH</a:t>
            </a:r>
          </a:p>
        </p:txBody>
      </p:sp>
      <p:pic>
        <p:nvPicPr>
          <p:cNvPr id="6" name="Picture Placeholder 5">
            <a:extLst>
              <a:ext uri="{FF2B5EF4-FFF2-40B4-BE49-F238E27FC236}">
                <a16:creationId xmlns:a16="http://schemas.microsoft.com/office/drawing/2014/main" xmlns="" id="{55F15175-82A2-47FC-B0FA-982360BE26B7}"/>
              </a:ext>
            </a:extLst>
          </p:cNvPr>
          <p:cNvPicPr>
            <a:picLocks noGrp="1" noChangeAspect="1"/>
          </p:cNvPicPr>
          <p:nvPr>
            <p:ph type="pic" idx="1"/>
          </p:nvPr>
        </p:nvPicPr>
        <p:blipFill>
          <a:blip r:embed="rId2"/>
          <a:srcRect l="9182" r="9182"/>
          <a:stretch>
            <a:fillRect/>
          </a:stretch>
        </p:blipFill>
        <p:spPr>
          <a:xfrm>
            <a:off x="8341323" y="907698"/>
            <a:ext cx="3063347" cy="4695467"/>
          </a:xfrm>
        </p:spPr>
      </p:pic>
      <p:sp>
        <p:nvSpPr>
          <p:cNvPr id="4" name="Text Placeholder 3">
            <a:extLst>
              <a:ext uri="{FF2B5EF4-FFF2-40B4-BE49-F238E27FC236}">
                <a16:creationId xmlns:a16="http://schemas.microsoft.com/office/drawing/2014/main" xmlns="" id="{C96BD5B1-AADF-4F90-8C3E-0F3F35993144}"/>
              </a:ext>
            </a:extLst>
          </p:cNvPr>
          <p:cNvSpPr>
            <a:spLocks noGrp="1"/>
          </p:cNvSpPr>
          <p:nvPr>
            <p:ph type="body" sz="half" idx="2"/>
          </p:nvPr>
        </p:nvSpPr>
        <p:spPr>
          <a:xfrm>
            <a:off x="1295399" y="2690889"/>
            <a:ext cx="6241816" cy="2052064"/>
          </a:xfrm>
        </p:spPr>
        <p:txBody>
          <a:bodyPr>
            <a:normAutofit lnSpcReduction="10000"/>
          </a:bodyPr>
          <a:lstStyle/>
          <a:p>
            <a:r>
              <a:rPr lang="en-IN" dirty="0">
                <a:solidFill>
                  <a:srgbClr val="00B050"/>
                </a:solidFill>
              </a:rPr>
              <a:t>HEAD, DEPARTMENT OF COMMERCE</a:t>
            </a:r>
          </a:p>
          <a:p>
            <a:r>
              <a:rPr lang="en-IN" dirty="0">
                <a:solidFill>
                  <a:srgbClr val="0070C0"/>
                </a:solidFill>
              </a:rPr>
              <a:t>HARISH CHANDRA POST GRADUATE COLLEGER</a:t>
            </a:r>
          </a:p>
          <a:p>
            <a:r>
              <a:rPr lang="en-IN" dirty="0">
                <a:solidFill>
                  <a:srgbClr val="FF0000"/>
                </a:solidFill>
              </a:rPr>
              <a:t>VARANASI</a:t>
            </a:r>
          </a:p>
          <a:p>
            <a:endParaRPr lang="en-IN" dirty="0">
              <a:solidFill>
                <a:srgbClr val="FF0000"/>
              </a:solidFill>
            </a:endParaRPr>
          </a:p>
          <a:p>
            <a:r>
              <a:rPr lang="en-IN" dirty="0">
                <a:solidFill>
                  <a:srgbClr val="FF0000"/>
                </a:solidFill>
              </a:rPr>
              <a:t>PART II</a:t>
            </a:r>
          </a:p>
          <a:p>
            <a:endParaRPr lang="en-IN" dirty="0">
              <a:solidFill>
                <a:srgbClr val="FF0000"/>
              </a:solidFill>
            </a:endParaRPr>
          </a:p>
        </p:txBody>
      </p:sp>
      <p:sp>
        <p:nvSpPr>
          <p:cNvPr id="3" name="Date Placeholder 2">
            <a:extLst>
              <a:ext uri="{FF2B5EF4-FFF2-40B4-BE49-F238E27FC236}">
                <a16:creationId xmlns:a16="http://schemas.microsoft.com/office/drawing/2014/main" xmlns="" id="{26EFC43A-12E4-4A5A-8624-53E764016275}"/>
              </a:ext>
            </a:extLst>
          </p:cNvPr>
          <p:cNvSpPr>
            <a:spLocks noGrp="1"/>
          </p:cNvSpPr>
          <p:nvPr>
            <p:ph type="dt" sz="half" idx="10"/>
          </p:nvPr>
        </p:nvSpPr>
        <p:spPr/>
        <p:txBody>
          <a:bodyPr/>
          <a:lstStyle/>
          <a:p>
            <a:fld id="{B3942FAA-AA22-4BEE-8E54-77BC6EBFA1AA}" type="datetime1">
              <a:rPr lang="en-US" smtClean="0"/>
              <a:pPr/>
              <a:t>8/12/2020</a:t>
            </a:fld>
            <a:endParaRPr lang="en-US" dirty="0"/>
          </a:p>
        </p:txBody>
      </p:sp>
      <p:sp>
        <p:nvSpPr>
          <p:cNvPr id="5" name="Footer Placeholder 4">
            <a:extLst>
              <a:ext uri="{FF2B5EF4-FFF2-40B4-BE49-F238E27FC236}">
                <a16:creationId xmlns:a16="http://schemas.microsoft.com/office/drawing/2014/main" xmlns="" id="{954EE0D3-FB23-4C41-975A-5F9AFDC98330}"/>
              </a:ext>
            </a:extLst>
          </p:cNvPr>
          <p:cNvSpPr>
            <a:spLocks noGrp="1"/>
          </p:cNvSpPr>
          <p:nvPr>
            <p:ph type="ftr" sz="quarter" idx="11"/>
          </p:nvPr>
        </p:nvSpPr>
        <p:spPr/>
        <p:txBody>
          <a:bodyPr/>
          <a:lstStyle/>
          <a:p>
            <a:r>
              <a:rPr lang="en-US"/>
              <a:t>ANIL PRATAP SINGH</a:t>
            </a:r>
            <a:endParaRPr lang="en-US" dirty="0"/>
          </a:p>
        </p:txBody>
      </p:sp>
      <p:sp>
        <p:nvSpPr>
          <p:cNvPr id="7" name="Slide Number Placeholder 6">
            <a:extLst>
              <a:ext uri="{FF2B5EF4-FFF2-40B4-BE49-F238E27FC236}">
                <a16:creationId xmlns:a16="http://schemas.microsoft.com/office/drawing/2014/main" xmlns="" id="{86D28ED2-EDB9-4B66-8EBC-B1889D9A14D6}"/>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xmlns="" val="228351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177E942-6F54-4660-A0C7-3E30D17F2922}"/>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485" b="8458"/>
          <a:stretch/>
        </p:blipFill>
        <p:spPr>
          <a:xfrm>
            <a:off x="811033" y="1492835"/>
            <a:ext cx="10653423" cy="4152591"/>
          </a:xfrm>
          <a:prstGeom prst="rect">
            <a:avLst/>
          </a:prstGeom>
        </p:spPr>
      </p:pic>
      <p:sp>
        <p:nvSpPr>
          <p:cNvPr id="5" name="Rectangle 4">
            <a:extLst>
              <a:ext uri="{FF2B5EF4-FFF2-40B4-BE49-F238E27FC236}">
                <a16:creationId xmlns:a16="http://schemas.microsoft.com/office/drawing/2014/main" xmlns="" id="{9BC13371-5BF3-4F37-B60A-79A9721210B8}"/>
              </a:ext>
            </a:extLst>
          </p:cNvPr>
          <p:cNvSpPr/>
          <p:nvPr/>
        </p:nvSpPr>
        <p:spPr>
          <a:xfrm>
            <a:off x="4953160" y="641405"/>
            <a:ext cx="1220206" cy="369332"/>
          </a:xfrm>
          <a:prstGeom prst="rect">
            <a:avLst/>
          </a:prstGeom>
        </p:spPr>
        <p:txBody>
          <a:bodyPr wrap="none">
            <a:spAutoFit/>
          </a:bodyPr>
          <a:lstStyle/>
          <a:p>
            <a:r>
              <a:rPr lang="en-IN" dirty="0"/>
              <a:t>THE END</a:t>
            </a:r>
          </a:p>
        </p:txBody>
      </p:sp>
      <p:sp>
        <p:nvSpPr>
          <p:cNvPr id="6" name="Rectangle 5">
            <a:extLst>
              <a:ext uri="{FF2B5EF4-FFF2-40B4-BE49-F238E27FC236}">
                <a16:creationId xmlns:a16="http://schemas.microsoft.com/office/drawing/2014/main" xmlns="" id="{F6655686-B237-460E-B857-4A816BD1AFFB}"/>
              </a:ext>
            </a:extLst>
          </p:cNvPr>
          <p:cNvSpPr/>
          <p:nvPr/>
        </p:nvSpPr>
        <p:spPr>
          <a:xfrm>
            <a:off x="4469854" y="1067120"/>
            <a:ext cx="2186817" cy="369332"/>
          </a:xfrm>
          <a:prstGeom prst="rect">
            <a:avLst/>
          </a:prstGeom>
        </p:spPr>
        <p:txBody>
          <a:bodyPr wrap="none">
            <a:spAutoFit/>
          </a:bodyPr>
          <a:lstStyle/>
          <a:p>
            <a:r>
              <a:rPr lang="en-IN" dirty="0">
                <a:solidFill>
                  <a:srgbClr val="FF0000"/>
                </a:solidFill>
              </a:rPr>
              <a:t>HAPPY LEARNING</a:t>
            </a:r>
          </a:p>
        </p:txBody>
      </p:sp>
      <p:sp>
        <p:nvSpPr>
          <p:cNvPr id="2" name="Date Placeholder 1">
            <a:extLst>
              <a:ext uri="{FF2B5EF4-FFF2-40B4-BE49-F238E27FC236}">
                <a16:creationId xmlns:a16="http://schemas.microsoft.com/office/drawing/2014/main" xmlns="" id="{3A17645E-0F7C-4215-A6BC-F06CAA1826B0}"/>
              </a:ext>
            </a:extLst>
          </p:cNvPr>
          <p:cNvSpPr>
            <a:spLocks noGrp="1"/>
          </p:cNvSpPr>
          <p:nvPr>
            <p:ph type="dt" sz="half" idx="10"/>
          </p:nvPr>
        </p:nvSpPr>
        <p:spPr/>
        <p:txBody>
          <a:bodyPr/>
          <a:lstStyle/>
          <a:p>
            <a:fld id="{14A64702-ECBD-4997-B252-8B07FE34D1AF}" type="datetime1">
              <a:rPr lang="en-US" smtClean="0"/>
              <a:pPr/>
              <a:t>8/12/2020</a:t>
            </a:fld>
            <a:endParaRPr lang="en-US" dirty="0"/>
          </a:p>
        </p:txBody>
      </p:sp>
      <p:sp>
        <p:nvSpPr>
          <p:cNvPr id="4" name="Footer Placeholder 3">
            <a:extLst>
              <a:ext uri="{FF2B5EF4-FFF2-40B4-BE49-F238E27FC236}">
                <a16:creationId xmlns:a16="http://schemas.microsoft.com/office/drawing/2014/main" xmlns="" id="{DBB27217-6B0A-462A-A072-1B4462BA7F28}"/>
              </a:ext>
            </a:extLst>
          </p:cNvPr>
          <p:cNvSpPr>
            <a:spLocks noGrp="1"/>
          </p:cNvSpPr>
          <p:nvPr>
            <p:ph type="ftr" sz="quarter" idx="11"/>
          </p:nvPr>
        </p:nvSpPr>
        <p:spPr/>
        <p:txBody>
          <a:bodyPr/>
          <a:lstStyle/>
          <a:p>
            <a:r>
              <a:rPr lang="en-US"/>
              <a:t>ANIL PRATAP SINGH</a:t>
            </a:r>
            <a:endParaRPr lang="en-US" dirty="0"/>
          </a:p>
        </p:txBody>
      </p:sp>
      <p:sp>
        <p:nvSpPr>
          <p:cNvPr id="7" name="Slide Number Placeholder 6">
            <a:extLst>
              <a:ext uri="{FF2B5EF4-FFF2-40B4-BE49-F238E27FC236}">
                <a16:creationId xmlns:a16="http://schemas.microsoft.com/office/drawing/2014/main" xmlns="" id="{D5C61B2F-2BBC-4B3F-9B88-8183655D050F}"/>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xmlns="" val="201210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9C9C53-07F5-4228-A41E-77CB528FB573}"/>
              </a:ext>
            </a:extLst>
          </p:cNvPr>
          <p:cNvSpPr>
            <a:spLocks noGrp="1"/>
          </p:cNvSpPr>
          <p:nvPr>
            <p:ph type="ctrTitle"/>
          </p:nvPr>
        </p:nvSpPr>
        <p:spPr/>
        <p:txBody>
          <a:bodyPr/>
          <a:lstStyle/>
          <a:p>
            <a:r>
              <a:rPr lang="en-IN" sz="3600" dirty="0">
                <a:solidFill>
                  <a:srgbClr val="FF0000"/>
                </a:solidFill>
              </a:rPr>
              <a:t>ACCOUNTING FOR PLANNING AND CONTROL</a:t>
            </a:r>
          </a:p>
        </p:txBody>
      </p:sp>
      <p:sp>
        <p:nvSpPr>
          <p:cNvPr id="3" name="Subtitle 2">
            <a:extLst>
              <a:ext uri="{FF2B5EF4-FFF2-40B4-BE49-F238E27FC236}">
                <a16:creationId xmlns:a16="http://schemas.microsoft.com/office/drawing/2014/main" xmlns="" id="{FC42C9EA-6459-48E8-B8C3-AC6F6DD6946B}"/>
              </a:ext>
            </a:extLst>
          </p:cNvPr>
          <p:cNvSpPr>
            <a:spLocks noGrp="1"/>
          </p:cNvSpPr>
          <p:nvPr>
            <p:ph type="subTitle" idx="1"/>
          </p:nvPr>
        </p:nvSpPr>
        <p:spPr/>
        <p:txBody>
          <a:bodyPr>
            <a:normAutofit/>
          </a:bodyPr>
          <a:lstStyle/>
          <a:p>
            <a:r>
              <a:rPr lang="en-IN" sz="2000" dirty="0">
                <a:highlight>
                  <a:srgbClr val="FFFF00"/>
                </a:highlight>
              </a:rPr>
              <a:t>UNIT I</a:t>
            </a:r>
          </a:p>
          <a:p>
            <a:r>
              <a:rPr lang="en-IN" sz="2000" dirty="0">
                <a:highlight>
                  <a:srgbClr val="FFFF00"/>
                </a:highlight>
              </a:rPr>
              <a:t>MEANING OF BUDGET, BUDGETING AND BUDGETORY CONTROL,</a:t>
            </a:r>
          </a:p>
          <a:p>
            <a:endParaRPr lang="en-IN" sz="2000" dirty="0">
              <a:highlight>
                <a:srgbClr val="FFFF00"/>
              </a:highlight>
            </a:endParaRPr>
          </a:p>
        </p:txBody>
      </p:sp>
      <p:sp>
        <p:nvSpPr>
          <p:cNvPr id="4" name="Date Placeholder 3">
            <a:extLst>
              <a:ext uri="{FF2B5EF4-FFF2-40B4-BE49-F238E27FC236}">
                <a16:creationId xmlns:a16="http://schemas.microsoft.com/office/drawing/2014/main" xmlns="" id="{B471B5D2-5D54-459E-9C75-5DEC87EFC480}"/>
              </a:ext>
            </a:extLst>
          </p:cNvPr>
          <p:cNvSpPr>
            <a:spLocks noGrp="1"/>
          </p:cNvSpPr>
          <p:nvPr>
            <p:ph type="dt" sz="half" idx="10"/>
          </p:nvPr>
        </p:nvSpPr>
        <p:spPr/>
        <p:txBody>
          <a:bodyPr/>
          <a:lstStyle/>
          <a:p>
            <a:fld id="{5E3E473B-32F8-4024-8F88-30024A849169}" type="datetime1">
              <a:rPr lang="en-US" smtClean="0"/>
              <a:pPr/>
              <a:t>8/12/2020</a:t>
            </a:fld>
            <a:endParaRPr lang="en-US" dirty="0"/>
          </a:p>
        </p:txBody>
      </p:sp>
      <p:sp>
        <p:nvSpPr>
          <p:cNvPr id="5" name="Footer Placeholder 4">
            <a:extLst>
              <a:ext uri="{FF2B5EF4-FFF2-40B4-BE49-F238E27FC236}">
                <a16:creationId xmlns:a16="http://schemas.microsoft.com/office/drawing/2014/main" xmlns="" id="{457F38DC-DB44-4DB0-920A-743172AF570D}"/>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B782AF3A-97C0-46B5-AD7B-53F001E8B1A6}"/>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xmlns="" val="290877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6CDFA-D74B-458A-B5A6-F5201A902DB0}"/>
              </a:ext>
            </a:extLst>
          </p:cNvPr>
          <p:cNvSpPr>
            <a:spLocks noGrp="1"/>
          </p:cNvSpPr>
          <p:nvPr>
            <p:ph type="title"/>
          </p:nvPr>
        </p:nvSpPr>
        <p:spPr/>
        <p:txBody>
          <a:bodyPr/>
          <a:lstStyle/>
          <a:p>
            <a:r>
              <a:rPr lang="en-IN" dirty="0">
                <a:highlight>
                  <a:srgbClr val="FFFF00"/>
                </a:highlight>
              </a:rPr>
              <a:t>INTRODUCTION</a:t>
            </a:r>
          </a:p>
        </p:txBody>
      </p:sp>
      <p:sp>
        <p:nvSpPr>
          <p:cNvPr id="3" name="Content Placeholder 2">
            <a:extLst>
              <a:ext uri="{FF2B5EF4-FFF2-40B4-BE49-F238E27FC236}">
                <a16:creationId xmlns:a16="http://schemas.microsoft.com/office/drawing/2014/main" xmlns="" id="{D9E65F0D-59CD-4DC7-BEAF-E777317925C5}"/>
              </a:ext>
            </a:extLst>
          </p:cNvPr>
          <p:cNvSpPr>
            <a:spLocks noGrp="1"/>
          </p:cNvSpPr>
          <p:nvPr>
            <p:ph idx="1"/>
          </p:nvPr>
        </p:nvSpPr>
        <p:spPr/>
        <p:txBody>
          <a:bodyPr>
            <a:normAutofit lnSpcReduction="10000"/>
          </a:bodyPr>
          <a:lstStyle/>
          <a:p>
            <a:r>
              <a:rPr lang="en-US" dirty="0">
                <a:solidFill>
                  <a:srgbClr val="FF0000"/>
                </a:solidFill>
              </a:rPr>
              <a:t>Planning and Control are the two most important functions of Management, they are so closely related that we can’t discuss one without mentioning the other. Many techniques which are applied in planning can be applied in control with equal benefit ,such as budgeting, costing, time event analysis, etc. They are tools both for planning and control. A Budget is merely a plan relating to a period of time, expressed in quantitative terms. In the business world , a budget is the formal expression of the expected incomes and expenditure for a definite future period. Comprehensive budgeting control procedures provide in valuable aid for scientific management.</a:t>
            </a:r>
            <a:endParaRPr lang="en-IN" dirty="0">
              <a:solidFill>
                <a:srgbClr val="FF0000"/>
              </a:solidFill>
            </a:endParaRPr>
          </a:p>
        </p:txBody>
      </p:sp>
      <p:sp>
        <p:nvSpPr>
          <p:cNvPr id="4" name="Date Placeholder 3">
            <a:extLst>
              <a:ext uri="{FF2B5EF4-FFF2-40B4-BE49-F238E27FC236}">
                <a16:creationId xmlns:a16="http://schemas.microsoft.com/office/drawing/2014/main" xmlns="" id="{C799D00D-B72E-4616-9B8B-8BA4F2797B89}"/>
              </a:ext>
            </a:extLst>
          </p:cNvPr>
          <p:cNvSpPr>
            <a:spLocks noGrp="1"/>
          </p:cNvSpPr>
          <p:nvPr>
            <p:ph type="dt" sz="half" idx="10"/>
          </p:nvPr>
        </p:nvSpPr>
        <p:spPr/>
        <p:txBody>
          <a:bodyPr/>
          <a:lstStyle/>
          <a:p>
            <a:fld id="{23E37D77-8ABC-4686-9503-EA5F7FF9A79F}" type="datetime1">
              <a:rPr lang="en-US" smtClean="0"/>
              <a:pPr/>
              <a:t>8/12/2020</a:t>
            </a:fld>
            <a:endParaRPr lang="en-US" dirty="0"/>
          </a:p>
        </p:txBody>
      </p:sp>
      <p:sp>
        <p:nvSpPr>
          <p:cNvPr id="5" name="Footer Placeholder 4">
            <a:extLst>
              <a:ext uri="{FF2B5EF4-FFF2-40B4-BE49-F238E27FC236}">
                <a16:creationId xmlns:a16="http://schemas.microsoft.com/office/drawing/2014/main" xmlns="" id="{8CBE8332-F694-4BF7-85F4-785EE9590E68}"/>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07823B99-2C70-4AC4-9783-D0B09D7B9221}"/>
              </a:ext>
            </a:extLst>
          </p:cNvPr>
          <p:cNvSpPr>
            <a:spLocks noGrp="1"/>
          </p:cNvSpPr>
          <p:nvPr>
            <p:ph type="sldNum" sz="quarter" idx="12"/>
          </p:nvPr>
        </p:nvSpPr>
        <p:spPr/>
        <p:txBody>
          <a:bodyPr/>
          <a:lstStyle/>
          <a:p>
            <a:fld id="{E97799C9-84D9-46D2-A11E-BCF8A720529D}" type="slidenum">
              <a:rPr lang="en-US" smtClean="0"/>
              <a:pPr/>
              <a:t>3</a:t>
            </a:fld>
            <a:endParaRPr lang="en-US" dirty="0"/>
          </a:p>
        </p:txBody>
      </p:sp>
    </p:spTree>
    <p:extLst>
      <p:ext uri="{BB962C8B-B14F-4D97-AF65-F5344CB8AC3E}">
        <p14:creationId xmlns:p14="http://schemas.microsoft.com/office/powerpoint/2010/main" xmlns="" val="162263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8821C-9CC5-4201-96E7-0F4A6763240F}"/>
              </a:ext>
            </a:extLst>
          </p:cNvPr>
          <p:cNvSpPr>
            <a:spLocks noGrp="1"/>
          </p:cNvSpPr>
          <p:nvPr>
            <p:ph type="title"/>
          </p:nvPr>
        </p:nvSpPr>
        <p:spPr/>
        <p:txBody>
          <a:bodyPr anchor="t">
            <a:normAutofit/>
          </a:bodyPr>
          <a:lstStyle/>
          <a:p>
            <a:r>
              <a:rPr lang="en-IN" sz="4000" dirty="0">
                <a:solidFill>
                  <a:srgbClr val="FF0000"/>
                </a:solidFill>
              </a:rPr>
              <a:t>BUDGET</a:t>
            </a:r>
          </a:p>
        </p:txBody>
      </p:sp>
      <p:pic>
        <p:nvPicPr>
          <p:cNvPr id="8" name="Content Placeholder 7">
            <a:extLst>
              <a:ext uri="{FF2B5EF4-FFF2-40B4-BE49-F238E27FC236}">
                <a16:creationId xmlns:a16="http://schemas.microsoft.com/office/drawing/2014/main" xmlns="" id="{DC682329-26E1-40EB-B480-7075B8CA5C26}"/>
              </a:ext>
            </a:extLst>
          </p:cNvPr>
          <p:cNvPicPr>
            <a:picLocks noGrp="1" noChangeAspect="1"/>
          </p:cNvPicPr>
          <p:nvPr>
            <p:ph idx="1"/>
          </p:nvPr>
        </p:nvPicPr>
        <p:blipFill>
          <a:blip r:embed="rId2"/>
          <a:stretch>
            <a:fillRect/>
          </a:stretch>
        </p:blipFill>
        <p:spPr bwMode="auto">
          <a:xfrm>
            <a:off x="8150088" y="619058"/>
            <a:ext cx="3379304" cy="253823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a:extLst>
              <a:ext uri="{FF2B5EF4-FFF2-40B4-BE49-F238E27FC236}">
                <a16:creationId xmlns:a16="http://schemas.microsoft.com/office/drawing/2014/main" xmlns="" id="{B9BBD384-3D68-4D7D-BDD4-B857369D7A78}"/>
              </a:ext>
            </a:extLst>
          </p:cNvPr>
          <p:cNvSpPr>
            <a:spLocks noGrp="1"/>
          </p:cNvSpPr>
          <p:nvPr>
            <p:ph type="body" sz="half" idx="2"/>
          </p:nvPr>
        </p:nvSpPr>
        <p:spPr>
          <a:xfrm>
            <a:off x="1389227" y="2926079"/>
            <a:ext cx="6689299" cy="3643433"/>
          </a:xfrm>
        </p:spPr>
        <p:txBody>
          <a:bodyPr>
            <a:noAutofit/>
          </a:bodyPr>
          <a:lstStyle/>
          <a:p>
            <a:pPr algn="l"/>
            <a:r>
              <a:rPr lang="en-US" sz="1800" dirty="0">
                <a:solidFill>
                  <a:srgbClr val="FF0000"/>
                </a:solidFill>
              </a:rPr>
              <a:t>The word budget is derived from "</a:t>
            </a:r>
            <a:r>
              <a:rPr lang="en-US" sz="1800" dirty="0" err="1">
                <a:solidFill>
                  <a:srgbClr val="FF0000"/>
                </a:solidFill>
              </a:rPr>
              <a:t>Bougettee</a:t>
            </a:r>
            <a:r>
              <a:rPr lang="en-US" sz="1800" dirty="0">
                <a:solidFill>
                  <a:srgbClr val="FF0000"/>
                </a:solidFill>
              </a:rPr>
              <a:t>“ French word denoting a leather pouch in which funds are appropriated for meeting anticipated expenses. In fact, this is the basic Idea behind budgeting.</a:t>
            </a:r>
            <a:r>
              <a:rPr lang="en-US" sz="1800" dirty="0"/>
              <a:t> </a:t>
            </a:r>
            <a:r>
              <a:rPr lang="en-US" sz="1800" dirty="0">
                <a:solidFill>
                  <a:srgbClr val="00B050"/>
                </a:solidFill>
              </a:rPr>
              <a:t>The Chartered Institute of Management Accountants(CIMA)UK has defined a budget as “A plan quantified in monetary terms prepared and approved Prior to a defined period of time , usually showing planned income to be generated and expenditure to be incurred during the period and the capital to be employed to attain a given objective </a:t>
            </a:r>
            <a:r>
              <a:rPr lang="en-US" sz="1800" dirty="0"/>
              <a:t>. </a:t>
            </a:r>
            <a:r>
              <a:rPr lang="en-US" sz="1800" dirty="0">
                <a:solidFill>
                  <a:srgbClr val="FF0000"/>
                </a:solidFill>
              </a:rPr>
              <a:t>"According to Brown and Howard ,“ A budget is a pre-determined statement of management policy during a given period which provides a standard for comparison with the results actually achieved.</a:t>
            </a:r>
            <a:endParaRPr lang="en-IN" sz="1800" dirty="0">
              <a:solidFill>
                <a:srgbClr val="FF0000"/>
              </a:solidFill>
            </a:endParaRPr>
          </a:p>
        </p:txBody>
      </p:sp>
      <p:pic>
        <p:nvPicPr>
          <p:cNvPr id="10" name="Picture 9">
            <a:extLst>
              <a:ext uri="{FF2B5EF4-FFF2-40B4-BE49-F238E27FC236}">
                <a16:creationId xmlns:a16="http://schemas.microsoft.com/office/drawing/2014/main" xmlns="" id="{02FD67A3-BA08-486D-B0DF-602E125D3DD5}"/>
              </a:ext>
            </a:extLst>
          </p:cNvPr>
          <p:cNvPicPr>
            <a:picLocks noChangeAspect="1"/>
          </p:cNvPicPr>
          <p:nvPr/>
        </p:nvPicPr>
        <p:blipFill>
          <a:blip r:embed="rId3"/>
          <a:stretch>
            <a:fillRect/>
          </a:stretch>
        </p:blipFill>
        <p:spPr>
          <a:xfrm>
            <a:off x="8150088" y="3700710"/>
            <a:ext cx="3379304" cy="2224747"/>
          </a:xfrm>
          <a:prstGeom prst="rect">
            <a:avLst/>
          </a:prstGeom>
        </p:spPr>
      </p:pic>
      <p:sp>
        <p:nvSpPr>
          <p:cNvPr id="3" name="Date Placeholder 2">
            <a:extLst>
              <a:ext uri="{FF2B5EF4-FFF2-40B4-BE49-F238E27FC236}">
                <a16:creationId xmlns:a16="http://schemas.microsoft.com/office/drawing/2014/main" xmlns="" id="{958A26DB-90F0-413A-A83B-B871AFD0F05D}"/>
              </a:ext>
            </a:extLst>
          </p:cNvPr>
          <p:cNvSpPr>
            <a:spLocks noGrp="1"/>
          </p:cNvSpPr>
          <p:nvPr>
            <p:ph type="dt" sz="half" idx="10"/>
          </p:nvPr>
        </p:nvSpPr>
        <p:spPr/>
        <p:txBody>
          <a:bodyPr/>
          <a:lstStyle/>
          <a:p>
            <a:fld id="{173BBD24-E553-4805-AA14-C5A84ABA7E8E}" type="datetime1">
              <a:rPr lang="en-US" smtClean="0"/>
              <a:pPr/>
              <a:t>8/12/2020</a:t>
            </a:fld>
            <a:endParaRPr lang="en-US" dirty="0"/>
          </a:p>
        </p:txBody>
      </p:sp>
      <p:sp>
        <p:nvSpPr>
          <p:cNvPr id="5" name="Footer Placeholder 4">
            <a:extLst>
              <a:ext uri="{FF2B5EF4-FFF2-40B4-BE49-F238E27FC236}">
                <a16:creationId xmlns:a16="http://schemas.microsoft.com/office/drawing/2014/main" xmlns="" id="{DB1D753D-DA3A-4DCD-848B-10758C62E57B}"/>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3289304F-8D09-4A38-93F2-9BB8DAD73C6C}"/>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xmlns="" val="262780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F9EB9E-8FBA-4CE0-893D-53E41B35EECE}"/>
              </a:ext>
            </a:extLst>
          </p:cNvPr>
          <p:cNvSpPr>
            <a:spLocks noGrp="1"/>
          </p:cNvSpPr>
          <p:nvPr>
            <p:ph type="title"/>
          </p:nvPr>
        </p:nvSpPr>
        <p:spPr/>
        <p:txBody>
          <a:bodyPr/>
          <a:lstStyle/>
          <a:p>
            <a:r>
              <a:rPr lang="en-US" dirty="0">
                <a:solidFill>
                  <a:srgbClr val="FF0000"/>
                </a:solidFill>
              </a:rPr>
              <a:t>Features of budget</a:t>
            </a:r>
            <a:endParaRPr lang="en-IN" dirty="0">
              <a:solidFill>
                <a:srgbClr val="FF0000"/>
              </a:solidFill>
            </a:endParaRPr>
          </a:p>
        </p:txBody>
      </p:sp>
      <p:graphicFrame>
        <p:nvGraphicFramePr>
          <p:cNvPr id="4" name="Content Placeholder 3">
            <a:extLst>
              <a:ext uri="{FF2B5EF4-FFF2-40B4-BE49-F238E27FC236}">
                <a16:creationId xmlns:a16="http://schemas.microsoft.com/office/drawing/2014/main" xmlns="" id="{5FAA9000-1F47-482C-9E6A-083C5835CF94}"/>
              </a:ext>
            </a:extLst>
          </p:cNvPr>
          <p:cNvGraphicFramePr>
            <a:graphicFrameLocks noGrp="1"/>
          </p:cNvGraphicFramePr>
          <p:nvPr>
            <p:ph idx="1"/>
            <p:extLst>
              <p:ext uri="{D42A27DB-BD31-4B8C-83A1-F6EECF244321}">
                <p14:modId xmlns:p14="http://schemas.microsoft.com/office/powerpoint/2010/main" xmlns="" val="470164113"/>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xmlns="" id="{329DEECC-706C-43C1-A61A-3BE46819572E}"/>
              </a:ext>
            </a:extLst>
          </p:cNvPr>
          <p:cNvSpPr>
            <a:spLocks noGrp="1"/>
          </p:cNvSpPr>
          <p:nvPr>
            <p:ph type="dt" sz="half" idx="10"/>
          </p:nvPr>
        </p:nvSpPr>
        <p:spPr/>
        <p:txBody>
          <a:bodyPr/>
          <a:lstStyle/>
          <a:p>
            <a:fld id="{E6F405F4-7C8E-4060-8E1F-668A398B9D5B}" type="datetime1">
              <a:rPr lang="en-US" smtClean="0"/>
              <a:pPr/>
              <a:t>8/12/2020</a:t>
            </a:fld>
            <a:endParaRPr lang="en-US" dirty="0"/>
          </a:p>
        </p:txBody>
      </p:sp>
      <p:sp>
        <p:nvSpPr>
          <p:cNvPr id="5" name="Footer Placeholder 4">
            <a:extLst>
              <a:ext uri="{FF2B5EF4-FFF2-40B4-BE49-F238E27FC236}">
                <a16:creationId xmlns:a16="http://schemas.microsoft.com/office/drawing/2014/main" xmlns="" id="{149EC185-BAEB-4A42-9B75-0A834A74E7AB}"/>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A3239D75-42BE-4471-8C49-80C34E32B2BD}"/>
              </a:ext>
            </a:extLst>
          </p:cNvPr>
          <p:cNvSpPr>
            <a:spLocks noGrp="1"/>
          </p:cNvSpPr>
          <p:nvPr>
            <p:ph type="sldNum" sz="quarter" idx="12"/>
          </p:nvPr>
        </p:nvSpPr>
        <p:spPr/>
        <p:txBody>
          <a:bodyPr/>
          <a:lstStyle/>
          <a:p>
            <a:fld id="{E97799C9-84D9-46D2-A11E-BCF8A720529D}" type="slidenum">
              <a:rPr lang="en-US" smtClean="0"/>
              <a:pPr/>
              <a:t>5</a:t>
            </a:fld>
            <a:endParaRPr lang="en-US" dirty="0"/>
          </a:p>
        </p:txBody>
      </p:sp>
    </p:spTree>
    <p:extLst>
      <p:ext uri="{BB962C8B-B14F-4D97-AF65-F5344CB8AC3E}">
        <p14:creationId xmlns:p14="http://schemas.microsoft.com/office/powerpoint/2010/main" xmlns="" val="3626470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308DA1-435A-4999-BE46-120D4BB627DA}"/>
              </a:ext>
            </a:extLst>
          </p:cNvPr>
          <p:cNvSpPr>
            <a:spLocks noGrp="1"/>
          </p:cNvSpPr>
          <p:nvPr>
            <p:ph type="title"/>
          </p:nvPr>
        </p:nvSpPr>
        <p:spPr/>
        <p:txBody>
          <a:bodyPr/>
          <a:lstStyle/>
          <a:p>
            <a:r>
              <a:rPr lang="en-IN" dirty="0">
                <a:solidFill>
                  <a:srgbClr val="FF0000"/>
                </a:solidFill>
              </a:rPr>
              <a:t>BUDGETING</a:t>
            </a:r>
          </a:p>
        </p:txBody>
      </p:sp>
      <p:sp>
        <p:nvSpPr>
          <p:cNvPr id="3" name="Content Placeholder 2">
            <a:extLst>
              <a:ext uri="{FF2B5EF4-FFF2-40B4-BE49-F238E27FC236}">
                <a16:creationId xmlns:a16="http://schemas.microsoft.com/office/drawing/2014/main" xmlns="" id="{D71D0822-1846-4731-8987-A2B9A8F8B7AF}"/>
              </a:ext>
            </a:extLst>
          </p:cNvPr>
          <p:cNvSpPr>
            <a:spLocks noGrp="1"/>
          </p:cNvSpPr>
          <p:nvPr>
            <p:ph idx="1"/>
          </p:nvPr>
        </p:nvSpPr>
        <p:spPr/>
        <p:txBody>
          <a:bodyPr>
            <a:noAutofit/>
          </a:bodyPr>
          <a:lstStyle/>
          <a:p>
            <a:r>
              <a:rPr lang="en-US" sz="3600" dirty="0">
                <a:solidFill>
                  <a:srgbClr val="0070C0"/>
                </a:solidFill>
              </a:rPr>
              <a:t>Act of preparing budgets is called budgeting. According to William J .Batty ,“ budgeting is a kind of future tense according to which the problems of future are met on paper before the transactions actually occur .“ So the entire process of preparing the budgets is known as budgeting.</a:t>
            </a:r>
            <a:endParaRPr lang="en-IN" sz="3600" dirty="0">
              <a:solidFill>
                <a:srgbClr val="0070C0"/>
              </a:solidFill>
            </a:endParaRPr>
          </a:p>
        </p:txBody>
      </p:sp>
      <p:sp>
        <p:nvSpPr>
          <p:cNvPr id="4" name="Date Placeholder 3">
            <a:extLst>
              <a:ext uri="{FF2B5EF4-FFF2-40B4-BE49-F238E27FC236}">
                <a16:creationId xmlns:a16="http://schemas.microsoft.com/office/drawing/2014/main" xmlns="" id="{AC09615A-0573-4514-9863-23E87FDBAEF4}"/>
              </a:ext>
            </a:extLst>
          </p:cNvPr>
          <p:cNvSpPr>
            <a:spLocks noGrp="1"/>
          </p:cNvSpPr>
          <p:nvPr>
            <p:ph type="dt" sz="half" idx="10"/>
          </p:nvPr>
        </p:nvSpPr>
        <p:spPr/>
        <p:txBody>
          <a:bodyPr/>
          <a:lstStyle/>
          <a:p>
            <a:fld id="{85CE71BA-A2F7-4C3E-986F-749A0E682973}" type="datetime1">
              <a:rPr lang="en-US" smtClean="0"/>
              <a:pPr/>
              <a:t>8/12/2020</a:t>
            </a:fld>
            <a:endParaRPr lang="en-US" dirty="0"/>
          </a:p>
        </p:txBody>
      </p:sp>
      <p:sp>
        <p:nvSpPr>
          <p:cNvPr id="5" name="Footer Placeholder 4">
            <a:extLst>
              <a:ext uri="{FF2B5EF4-FFF2-40B4-BE49-F238E27FC236}">
                <a16:creationId xmlns:a16="http://schemas.microsoft.com/office/drawing/2014/main" xmlns="" id="{F8000E76-501B-48C3-B791-709DF4D1997A}"/>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48546B68-809E-4FCE-8A74-DDEAE38C7407}"/>
              </a:ext>
            </a:extLst>
          </p:cNvPr>
          <p:cNvSpPr>
            <a:spLocks noGrp="1"/>
          </p:cNvSpPr>
          <p:nvPr>
            <p:ph type="sldNum" sz="quarter" idx="12"/>
          </p:nvPr>
        </p:nvSpPr>
        <p:spPr/>
        <p:txBody>
          <a:bodyPr/>
          <a:lstStyle/>
          <a:p>
            <a:fld id="{E97799C9-84D9-46D2-A11E-BCF8A720529D}" type="slidenum">
              <a:rPr lang="en-US" smtClean="0"/>
              <a:pPr/>
              <a:t>6</a:t>
            </a:fld>
            <a:endParaRPr lang="en-US" dirty="0"/>
          </a:p>
        </p:txBody>
      </p:sp>
    </p:spTree>
    <p:extLst>
      <p:ext uri="{BB962C8B-B14F-4D97-AF65-F5344CB8AC3E}">
        <p14:creationId xmlns:p14="http://schemas.microsoft.com/office/powerpoint/2010/main" xmlns="" val="268887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CCB82C-7351-40E4-8B7F-6E6DC740DB14}"/>
              </a:ext>
            </a:extLst>
          </p:cNvPr>
          <p:cNvSpPr>
            <a:spLocks noGrp="1"/>
          </p:cNvSpPr>
          <p:nvPr>
            <p:ph type="title"/>
          </p:nvPr>
        </p:nvSpPr>
        <p:spPr>
          <a:xfrm>
            <a:off x="1295402" y="982132"/>
            <a:ext cx="9601196" cy="767155"/>
          </a:xfrm>
        </p:spPr>
        <p:txBody>
          <a:bodyPr anchor="t"/>
          <a:lstStyle/>
          <a:p>
            <a:r>
              <a:rPr lang="en-US" dirty="0">
                <a:solidFill>
                  <a:srgbClr val="FF0000"/>
                </a:solidFill>
              </a:rPr>
              <a:t>Features of budgeting</a:t>
            </a:r>
            <a:endParaRPr lang="en-IN" dirty="0">
              <a:solidFill>
                <a:srgbClr val="FF0000"/>
              </a:solidFill>
            </a:endParaRPr>
          </a:p>
        </p:txBody>
      </p:sp>
      <p:graphicFrame>
        <p:nvGraphicFramePr>
          <p:cNvPr id="4" name="Content Placeholder 3">
            <a:extLst>
              <a:ext uri="{FF2B5EF4-FFF2-40B4-BE49-F238E27FC236}">
                <a16:creationId xmlns:a16="http://schemas.microsoft.com/office/drawing/2014/main" xmlns="" id="{1AB911BD-4D21-400F-84D2-41B818690C2E}"/>
              </a:ext>
            </a:extLst>
          </p:cNvPr>
          <p:cNvGraphicFramePr>
            <a:graphicFrameLocks noGrp="1"/>
          </p:cNvGraphicFramePr>
          <p:nvPr>
            <p:ph idx="1"/>
            <p:extLst>
              <p:ext uri="{D42A27DB-BD31-4B8C-83A1-F6EECF244321}">
                <p14:modId xmlns:p14="http://schemas.microsoft.com/office/powerpoint/2010/main" xmlns="" val="3066989326"/>
              </p:ext>
            </p:extLst>
          </p:nvPr>
        </p:nvGraphicFramePr>
        <p:xfrm>
          <a:off x="1295400" y="1749287"/>
          <a:ext cx="9601200" cy="412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xmlns="" id="{79158DFA-959B-45DF-9FAC-A097DD6C9E66}"/>
              </a:ext>
            </a:extLst>
          </p:cNvPr>
          <p:cNvSpPr>
            <a:spLocks noGrp="1"/>
          </p:cNvSpPr>
          <p:nvPr>
            <p:ph type="dt" sz="half" idx="10"/>
          </p:nvPr>
        </p:nvSpPr>
        <p:spPr/>
        <p:txBody>
          <a:bodyPr/>
          <a:lstStyle/>
          <a:p>
            <a:fld id="{F2173F7F-EF32-4059-8786-188C6B968F58}" type="datetime1">
              <a:rPr lang="en-US" smtClean="0"/>
              <a:pPr/>
              <a:t>8/12/2020</a:t>
            </a:fld>
            <a:endParaRPr lang="en-US" dirty="0"/>
          </a:p>
        </p:txBody>
      </p:sp>
      <p:sp>
        <p:nvSpPr>
          <p:cNvPr id="5" name="Footer Placeholder 4">
            <a:extLst>
              <a:ext uri="{FF2B5EF4-FFF2-40B4-BE49-F238E27FC236}">
                <a16:creationId xmlns:a16="http://schemas.microsoft.com/office/drawing/2014/main" xmlns="" id="{65E10B85-EC2E-4660-90C4-DF073B91D175}"/>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A6F47F4B-C5D4-4281-B570-C486AED4030E}"/>
              </a:ext>
            </a:extLst>
          </p:cNvPr>
          <p:cNvSpPr>
            <a:spLocks noGrp="1"/>
          </p:cNvSpPr>
          <p:nvPr>
            <p:ph type="sldNum" sz="quarter" idx="12"/>
          </p:nvPr>
        </p:nvSpPr>
        <p:spPr/>
        <p:txBody>
          <a:bodyPr/>
          <a:lstStyle/>
          <a:p>
            <a:fld id="{E97799C9-84D9-46D2-A11E-BCF8A720529D}" type="slidenum">
              <a:rPr lang="en-US" smtClean="0"/>
              <a:pPr/>
              <a:t>7</a:t>
            </a:fld>
            <a:endParaRPr lang="en-US" dirty="0"/>
          </a:p>
        </p:txBody>
      </p:sp>
    </p:spTree>
    <p:extLst>
      <p:ext uri="{BB962C8B-B14F-4D97-AF65-F5344CB8AC3E}">
        <p14:creationId xmlns:p14="http://schemas.microsoft.com/office/powerpoint/2010/main" xmlns="" val="3734443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C0154-A2FF-4DE2-96AD-68F89C1E3176}"/>
              </a:ext>
            </a:extLst>
          </p:cNvPr>
          <p:cNvSpPr>
            <a:spLocks noGrp="1"/>
          </p:cNvSpPr>
          <p:nvPr>
            <p:ph type="title"/>
          </p:nvPr>
        </p:nvSpPr>
        <p:spPr/>
        <p:txBody>
          <a:bodyPr/>
          <a:lstStyle/>
          <a:p>
            <a:r>
              <a:rPr lang="en-US" dirty="0">
                <a:solidFill>
                  <a:srgbClr val="FF0000"/>
                </a:solidFill>
              </a:rPr>
              <a:t>Budgetary</a:t>
            </a:r>
            <a:r>
              <a:rPr lang="en-US" dirty="0"/>
              <a:t> </a:t>
            </a:r>
            <a:r>
              <a:rPr lang="en-US" dirty="0">
                <a:solidFill>
                  <a:srgbClr val="FF0000"/>
                </a:solidFill>
              </a:rPr>
              <a:t>control</a:t>
            </a:r>
            <a:endParaRPr lang="en-IN" dirty="0">
              <a:solidFill>
                <a:srgbClr val="FF0000"/>
              </a:solidFill>
            </a:endParaRPr>
          </a:p>
        </p:txBody>
      </p:sp>
      <p:sp>
        <p:nvSpPr>
          <p:cNvPr id="3" name="Content Placeholder 2">
            <a:extLst>
              <a:ext uri="{FF2B5EF4-FFF2-40B4-BE49-F238E27FC236}">
                <a16:creationId xmlns:a16="http://schemas.microsoft.com/office/drawing/2014/main" xmlns="" id="{9D138408-2393-4B3B-8A9F-6853B3E66FC2}"/>
              </a:ext>
            </a:extLst>
          </p:cNvPr>
          <p:cNvSpPr>
            <a:spLocks noGrp="1"/>
          </p:cNvSpPr>
          <p:nvPr>
            <p:ph idx="1"/>
          </p:nvPr>
        </p:nvSpPr>
        <p:spPr/>
        <p:txBody>
          <a:bodyPr>
            <a:normAutofit lnSpcReduction="10000"/>
          </a:bodyPr>
          <a:lstStyle/>
          <a:p>
            <a:r>
              <a:rPr lang="en-US" dirty="0">
                <a:solidFill>
                  <a:srgbClr val="0070C0"/>
                </a:solidFill>
              </a:rPr>
              <a:t>Budgetary control is a system of controlling costs through preparation of budgets. Budgeting is thus only a part of the budgetary control</a:t>
            </a:r>
            <a:r>
              <a:rPr lang="en-US" dirty="0"/>
              <a:t>. </a:t>
            </a:r>
            <a:r>
              <a:rPr lang="en-US" dirty="0">
                <a:solidFill>
                  <a:srgbClr val="FF0000"/>
                </a:solidFill>
              </a:rPr>
              <a:t>According to </a:t>
            </a:r>
            <a:r>
              <a:rPr lang="en-US" dirty="0" err="1">
                <a:solidFill>
                  <a:srgbClr val="FF0000"/>
                </a:solidFill>
              </a:rPr>
              <a:t>CIMA,"Budgetary</a:t>
            </a:r>
            <a:r>
              <a:rPr lang="en-US" dirty="0">
                <a:solidFill>
                  <a:srgbClr val="FF0000"/>
                </a:solidFill>
              </a:rPr>
              <a:t> control is the establishment of budgets relating to the responsibilities of executives of a policy and the continuous comparison of the actual with the budgeted results, either to secure by individual action, the objective of the policy or to provide a basis for its </a:t>
            </a:r>
            <a:r>
              <a:rPr lang="en-US" dirty="0" err="1">
                <a:solidFill>
                  <a:srgbClr val="FF0000"/>
                </a:solidFill>
              </a:rPr>
              <a:t>revision."</a:t>
            </a:r>
            <a:r>
              <a:rPr lang="en-US" dirty="0" err="1">
                <a:solidFill>
                  <a:srgbClr val="00B050"/>
                </a:solidFill>
              </a:rPr>
              <a:t>According</a:t>
            </a:r>
            <a:r>
              <a:rPr lang="en-US" dirty="0">
                <a:solidFill>
                  <a:srgbClr val="00B050"/>
                </a:solidFill>
              </a:rPr>
              <a:t> to J. </a:t>
            </a:r>
            <a:r>
              <a:rPr lang="en-US" dirty="0" err="1">
                <a:solidFill>
                  <a:srgbClr val="00B050"/>
                </a:solidFill>
              </a:rPr>
              <a:t>Batty,"budgetary</a:t>
            </a:r>
            <a:r>
              <a:rPr lang="en-US" dirty="0">
                <a:solidFill>
                  <a:srgbClr val="00B050"/>
                </a:solidFill>
              </a:rPr>
              <a:t> control is a system which uses budgets as a means of planning and controlling all aspects of producing and or selling commodities or services.</a:t>
            </a:r>
            <a:endParaRPr lang="en-IN" dirty="0">
              <a:solidFill>
                <a:srgbClr val="00B050"/>
              </a:solidFill>
            </a:endParaRPr>
          </a:p>
        </p:txBody>
      </p:sp>
      <p:sp>
        <p:nvSpPr>
          <p:cNvPr id="4" name="Date Placeholder 3">
            <a:extLst>
              <a:ext uri="{FF2B5EF4-FFF2-40B4-BE49-F238E27FC236}">
                <a16:creationId xmlns:a16="http://schemas.microsoft.com/office/drawing/2014/main" xmlns="" id="{0C72F556-A059-4D4A-AA56-090259105A31}"/>
              </a:ext>
            </a:extLst>
          </p:cNvPr>
          <p:cNvSpPr>
            <a:spLocks noGrp="1"/>
          </p:cNvSpPr>
          <p:nvPr>
            <p:ph type="dt" sz="half" idx="10"/>
          </p:nvPr>
        </p:nvSpPr>
        <p:spPr/>
        <p:txBody>
          <a:bodyPr/>
          <a:lstStyle/>
          <a:p>
            <a:fld id="{5D3C8962-70B0-433F-8965-6DE702BB4D5B}" type="datetime1">
              <a:rPr lang="en-US" smtClean="0"/>
              <a:pPr/>
              <a:t>8/12/2020</a:t>
            </a:fld>
            <a:endParaRPr lang="en-US" dirty="0"/>
          </a:p>
        </p:txBody>
      </p:sp>
      <p:sp>
        <p:nvSpPr>
          <p:cNvPr id="5" name="Footer Placeholder 4">
            <a:extLst>
              <a:ext uri="{FF2B5EF4-FFF2-40B4-BE49-F238E27FC236}">
                <a16:creationId xmlns:a16="http://schemas.microsoft.com/office/drawing/2014/main" xmlns="" id="{048C0308-8C87-4C60-A4E2-927B32442A0A}"/>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A8923EA3-F287-41CA-9ECD-197EE66B4797}"/>
              </a:ext>
            </a:extLst>
          </p:cNvPr>
          <p:cNvSpPr>
            <a:spLocks noGrp="1"/>
          </p:cNvSpPr>
          <p:nvPr>
            <p:ph type="sldNum" sz="quarter" idx="12"/>
          </p:nvPr>
        </p:nvSpPr>
        <p:spPr/>
        <p:txBody>
          <a:bodyPr/>
          <a:lstStyle/>
          <a:p>
            <a:fld id="{E97799C9-84D9-46D2-A11E-BCF8A720529D}" type="slidenum">
              <a:rPr lang="en-US" smtClean="0"/>
              <a:pPr/>
              <a:t>8</a:t>
            </a:fld>
            <a:endParaRPr lang="en-US" dirty="0"/>
          </a:p>
        </p:txBody>
      </p:sp>
    </p:spTree>
    <p:extLst>
      <p:ext uri="{BB962C8B-B14F-4D97-AF65-F5344CB8AC3E}">
        <p14:creationId xmlns:p14="http://schemas.microsoft.com/office/powerpoint/2010/main" xmlns="" val="259254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D38811-7289-410C-8AF9-0FEEFE7190D3}"/>
              </a:ext>
            </a:extLst>
          </p:cNvPr>
          <p:cNvSpPr>
            <a:spLocks noGrp="1"/>
          </p:cNvSpPr>
          <p:nvPr>
            <p:ph type="title"/>
          </p:nvPr>
        </p:nvSpPr>
        <p:spPr/>
        <p:txBody>
          <a:bodyPr/>
          <a:lstStyle/>
          <a:p>
            <a:r>
              <a:rPr lang="en-US" dirty="0">
                <a:highlight>
                  <a:srgbClr val="FF0000"/>
                </a:highlight>
              </a:rPr>
              <a:t>Features of budgetary control</a:t>
            </a:r>
            <a:endParaRPr lang="en-IN" dirty="0"/>
          </a:p>
        </p:txBody>
      </p:sp>
      <p:graphicFrame>
        <p:nvGraphicFramePr>
          <p:cNvPr id="4" name="Content Placeholder 3">
            <a:extLst>
              <a:ext uri="{FF2B5EF4-FFF2-40B4-BE49-F238E27FC236}">
                <a16:creationId xmlns:a16="http://schemas.microsoft.com/office/drawing/2014/main" xmlns="" id="{0C2D962C-183F-4982-969C-994613A1298A}"/>
              </a:ext>
            </a:extLst>
          </p:cNvPr>
          <p:cNvGraphicFramePr>
            <a:graphicFrameLocks noGrp="1"/>
          </p:cNvGraphicFramePr>
          <p:nvPr>
            <p:ph idx="1"/>
            <p:extLst>
              <p:ext uri="{D42A27DB-BD31-4B8C-83A1-F6EECF244321}">
                <p14:modId xmlns:p14="http://schemas.microsoft.com/office/powerpoint/2010/main" xmlns="" val="667474130"/>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xmlns="" id="{ED125A4C-38C5-4E80-A6AE-7B87251FA5BB}"/>
              </a:ext>
            </a:extLst>
          </p:cNvPr>
          <p:cNvSpPr>
            <a:spLocks noGrp="1"/>
          </p:cNvSpPr>
          <p:nvPr>
            <p:ph type="dt" sz="half" idx="10"/>
          </p:nvPr>
        </p:nvSpPr>
        <p:spPr/>
        <p:txBody>
          <a:bodyPr/>
          <a:lstStyle/>
          <a:p>
            <a:fld id="{04ACC653-8769-4B41-A112-FE9B112FBA0D}" type="datetime1">
              <a:rPr lang="en-US" smtClean="0"/>
              <a:pPr/>
              <a:t>8/12/2020</a:t>
            </a:fld>
            <a:endParaRPr lang="en-US" dirty="0"/>
          </a:p>
        </p:txBody>
      </p:sp>
      <p:sp>
        <p:nvSpPr>
          <p:cNvPr id="5" name="Footer Placeholder 4">
            <a:extLst>
              <a:ext uri="{FF2B5EF4-FFF2-40B4-BE49-F238E27FC236}">
                <a16:creationId xmlns:a16="http://schemas.microsoft.com/office/drawing/2014/main" xmlns="" id="{5FE93431-40BD-4B56-A499-4CD1116E2527}"/>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4DE01592-13F0-45CE-82C3-15DF8EF55959}"/>
              </a:ext>
            </a:extLst>
          </p:cNvPr>
          <p:cNvSpPr>
            <a:spLocks noGrp="1"/>
          </p:cNvSpPr>
          <p:nvPr>
            <p:ph type="sldNum" sz="quarter" idx="12"/>
          </p:nvPr>
        </p:nvSpPr>
        <p:spPr/>
        <p:txBody>
          <a:bodyPr/>
          <a:lstStyle/>
          <a:p>
            <a:fld id="{E97799C9-84D9-46D2-A11E-BCF8A720529D}" type="slidenum">
              <a:rPr lang="en-US" smtClean="0"/>
              <a:pPr/>
              <a:t>9</a:t>
            </a:fld>
            <a:endParaRPr lang="en-US" dirty="0"/>
          </a:p>
        </p:txBody>
      </p:sp>
    </p:spTree>
    <p:extLst>
      <p:ext uri="{BB962C8B-B14F-4D97-AF65-F5344CB8AC3E}">
        <p14:creationId xmlns:p14="http://schemas.microsoft.com/office/powerpoint/2010/main" xmlns="" val="10292300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264</TotalTime>
  <Words>575</Words>
  <Application>Microsoft Office PowerPoint</Application>
  <PresentationFormat>Custom</PresentationFormat>
  <Paragraphs>69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DR.ANIL PRATAP SINGH</vt:lpstr>
      <vt:lpstr>ACCOUNTING FOR PLANNING AND CONTROL</vt:lpstr>
      <vt:lpstr>INTRODUCTION</vt:lpstr>
      <vt:lpstr>BUDGET</vt:lpstr>
      <vt:lpstr>Features of budget</vt:lpstr>
      <vt:lpstr>BUDGETING</vt:lpstr>
      <vt:lpstr>Features of budgeting</vt:lpstr>
      <vt:lpstr>Budgetary control</vt:lpstr>
      <vt:lpstr>Features of budgetary control</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FOR PLANNING AND CONTROL</dc:title>
  <dc:creator>ANIL PRATAP</dc:creator>
  <cp:lastModifiedBy>SUJIT SINGH</cp:lastModifiedBy>
  <cp:revision>23</cp:revision>
  <dcterms:created xsi:type="dcterms:W3CDTF">2020-07-29T23:13:19Z</dcterms:created>
  <dcterms:modified xsi:type="dcterms:W3CDTF">2020-08-12T03:37:10Z</dcterms:modified>
</cp:coreProperties>
</file>